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vi" ContentType="video/avi"/>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20"/>
  </p:notesMasterIdLst>
  <p:handoutMasterIdLst>
    <p:handoutMasterId r:id="rId21"/>
  </p:handoutMasterIdLst>
  <p:sldIdLst>
    <p:sldId id="283" r:id="rId5"/>
    <p:sldId id="284" r:id="rId6"/>
    <p:sldId id="305" r:id="rId7"/>
    <p:sldId id="291" r:id="rId8"/>
    <p:sldId id="287" r:id="rId9"/>
    <p:sldId id="306" r:id="rId10"/>
    <p:sldId id="295" r:id="rId11"/>
    <p:sldId id="304" r:id="rId12"/>
    <p:sldId id="298" r:id="rId13"/>
    <p:sldId id="289" r:id="rId14"/>
    <p:sldId id="296" r:id="rId15"/>
    <p:sldId id="285" r:id="rId16"/>
    <p:sldId id="297" r:id="rId17"/>
    <p:sldId id="293" r:id="rId18"/>
    <p:sldId id="303" r:id="rId19"/>
  </p:sldIdLst>
  <p:sldSz cx="9144000" cy="6858000" type="screen4x3"/>
  <p:notesSz cx="6858000" cy="92964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1">
          <p15:clr>
            <a:srgbClr val="A4A3A4"/>
          </p15:clr>
        </p15:guide>
        <p15:guide id="2" pos="2211">
          <p15:clr>
            <a:srgbClr val="A4A3A4"/>
          </p15:clr>
        </p15:guide>
        <p15:guide id="3" orient="horz" pos="2928">
          <p15:clr>
            <a:srgbClr val="A4A3A4"/>
          </p15:clr>
        </p15:guide>
        <p15:guide id="4"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varScale="1">
        <p:scale>
          <a:sx n="70" d="100"/>
          <a:sy n="70" d="100"/>
        </p:scale>
        <p:origin x="-1680" y="-96"/>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p:scale>
          <a:sx n="140" d="100"/>
          <a:sy n="140" d="100"/>
        </p:scale>
        <p:origin x="72" y="210"/>
      </p:cViewPr>
      <p:guideLst>
        <p:guide orient="horz" pos="2931"/>
        <p:guide orient="horz" pos="2928"/>
        <p:guide pos="221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697" cy="464503"/>
          </a:xfrm>
          <a:prstGeom prst="rect">
            <a:avLst/>
          </a:prstGeom>
        </p:spPr>
        <p:txBody>
          <a:bodyPr vert="horz" lIns="90434" tIns="45218" rIns="90434" bIns="45218" rtlCol="0"/>
          <a:lstStyle>
            <a:lvl1pPr algn="l">
              <a:defRPr sz="1200"/>
            </a:lvl1pPr>
          </a:lstStyle>
          <a:p>
            <a:endParaRPr lang="en-US"/>
          </a:p>
        </p:txBody>
      </p:sp>
      <p:sp>
        <p:nvSpPr>
          <p:cNvPr id="3" name="Date Placeholder 2"/>
          <p:cNvSpPr>
            <a:spLocks noGrp="1"/>
          </p:cNvSpPr>
          <p:nvPr>
            <p:ph type="dt" sz="quarter" idx="1"/>
          </p:nvPr>
        </p:nvSpPr>
        <p:spPr>
          <a:xfrm>
            <a:off x="3884754" y="1"/>
            <a:ext cx="2971697" cy="464503"/>
          </a:xfrm>
          <a:prstGeom prst="rect">
            <a:avLst/>
          </a:prstGeom>
        </p:spPr>
        <p:txBody>
          <a:bodyPr vert="horz" lIns="90434" tIns="45218" rIns="90434" bIns="45218" rtlCol="0"/>
          <a:lstStyle>
            <a:lvl1pPr algn="r">
              <a:defRPr sz="1200"/>
            </a:lvl1pPr>
          </a:lstStyle>
          <a:p>
            <a:fld id="{62B14982-0AD1-463E-AF25-34EB14A4DA7C}" type="datetimeFigureOut">
              <a:rPr lang="en-US" smtClean="0"/>
              <a:t>3/11/2019</a:t>
            </a:fld>
            <a:endParaRPr lang="en-US"/>
          </a:p>
        </p:txBody>
      </p:sp>
      <p:sp>
        <p:nvSpPr>
          <p:cNvPr id="4" name="Footer Placeholder 3"/>
          <p:cNvSpPr>
            <a:spLocks noGrp="1"/>
          </p:cNvSpPr>
          <p:nvPr>
            <p:ph type="ftr" sz="quarter" idx="2"/>
          </p:nvPr>
        </p:nvSpPr>
        <p:spPr>
          <a:xfrm>
            <a:off x="0" y="8830312"/>
            <a:ext cx="2971697" cy="464503"/>
          </a:xfrm>
          <a:prstGeom prst="rect">
            <a:avLst/>
          </a:prstGeom>
        </p:spPr>
        <p:txBody>
          <a:bodyPr vert="horz" lIns="90434" tIns="45218" rIns="90434" bIns="45218" rtlCol="0" anchor="b"/>
          <a:lstStyle>
            <a:lvl1pPr algn="l">
              <a:defRPr sz="1200"/>
            </a:lvl1pPr>
          </a:lstStyle>
          <a:p>
            <a:endParaRPr lang="en-US"/>
          </a:p>
        </p:txBody>
      </p:sp>
      <p:sp>
        <p:nvSpPr>
          <p:cNvPr id="5" name="Slide Number Placeholder 4"/>
          <p:cNvSpPr>
            <a:spLocks noGrp="1"/>
          </p:cNvSpPr>
          <p:nvPr>
            <p:ph type="sldNum" sz="quarter" idx="3"/>
          </p:nvPr>
        </p:nvSpPr>
        <p:spPr>
          <a:xfrm>
            <a:off x="3884754" y="8830312"/>
            <a:ext cx="2971697" cy="464503"/>
          </a:xfrm>
          <a:prstGeom prst="rect">
            <a:avLst/>
          </a:prstGeom>
        </p:spPr>
        <p:txBody>
          <a:bodyPr vert="horz" lIns="90434" tIns="45218" rIns="90434" bIns="45218" rtlCol="0" anchor="b"/>
          <a:lstStyle>
            <a:lvl1pPr algn="r">
              <a:defRPr sz="1200"/>
            </a:lvl1pPr>
          </a:lstStyle>
          <a:p>
            <a:fld id="{F8C57BEF-3991-4E6D-A365-F9F1B71B5488}" type="slidenum">
              <a:rPr lang="en-US" smtClean="0"/>
              <a:t>‹#›</a:t>
            </a:fld>
            <a:endParaRPr lang="en-US"/>
          </a:p>
        </p:txBody>
      </p:sp>
    </p:spTree>
    <p:extLst>
      <p:ext uri="{BB962C8B-B14F-4D97-AF65-F5344CB8AC3E}">
        <p14:creationId xmlns:p14="http://schemas.microsoft.com/office/powerpoint/2010/main" val="3405984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64820"/>
          </a:xfrm>
          <a:prstGeom prst="rect">
            <a:avLst/>
          </a:prstGeom>
        </p:spPr>
        <p:txBody>
          <a:bodyPr vert="horz" lIns="92291" tIns="46146" rIns="92291" bIns="46146" rtlCol="0"/>
          <a:lstStyle>
            <a:lvl1pPr algn="l">
              <a:defRPr sz="1200"/>
            </a:lvl1pPr>
          </a:lstStyle>
          <a:p>
            <a:endParaRPr lang="en-US" dirty="0"/>
          </a:p>
        </p:txBody>
      </p:sp>
      <p:sp>
        <p:nvSpPr>
          <p:cNvPr id="3" name="Date Placeholder 2"/>
          <p:cNvSpPr>
            <a:spLocks noGrp="1"/>
          </p:cNvSpPr>
          <p:nvPr>
            <p:ph type="dt" idx="1"/>
          </p:nvPr>
        </p:nvSpPr>
        <p:spPr>
          <a:xfrm>
            <a:off x="3884614" y="1"/>
            <a:ext cx="2971800" cy="464820"/>
          </a:xfrm>
          <a:prstGeom prst="rect">
            <a:avLst/>
          </a:prstGeom>
        </p:spPr>
        <p:txBody>
          <a:bodyPr vert="horz" lIns="92291" tIns="46146" rIns="92291" bIns="46146" rtlCol="0"/>
          <a:lstStyle>
            <a:lvl1pPr algn="r">
              <a:defRPr sz="1200"/>
            </a:lvl1pPr>
          </a:lstStyle>
          <a:p>
            <a:fld id="{0820C962-C8D9-4E20-AAA2-ED4221B01D00}" type="datetimeFigureOut">
              <a:rPr lang="en-US" smtClean="0"/>
              <a:t>3/11/2019</a:t>
            </a:fld>
            <a:endParaRPr lang="en-US" dirty="0"/>
          </a:p>
        </p:txBody>
      </p:sp>
      <p:sp>
        <p:nvSpPr>
          <p:cNvPr id="4" name="Slide Image Placeholder 3"/>
          <p:cNvSpPr>
            <a:spLocks noGrp="1" noRot="1" noChangeAspect="1"/>
          </p:cNvSpPr>
          <p:nvPr>
            <p:ph type="sldImg" idx="2"/>
          </p:nvPr>
        </p:nvSpPr>
        <p:spPr>
          <a:xfrm>
            <a:off x="1106488" y="698500"/>
            <a:ext cx="4645025" cy="3484563"/>
          </a:xfrm>
          <a:prstGeom prst="rect">
            <a:avLst/>
          </a:prstGeom>
          <a:noFill/>
          <a:ln w="12700">
            <a:solidFill>
              <a:prstClr val="black"/>
            </a:solidFill>
          </a:ln>
        </p:spPr>
        <p:txBody>
          <a:bodyPr vert="horz" lIns="92291" tIns="46146" rIns="92291" bIns="46146"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291" tIns="46146" rIns="92291" bIns="461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2971800" cy="464820"/>
          </a:xfrm>
          <a:prstGeom prst="rect">
            <a:avLst/>
          </a:prstGeom>
        </p:spPr>
        <p:txBody>
          <a:bodyPr vert="horz" lIns="92291" tIns="46146" rIns="92291" bIns="461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8"/>
            <a:ext cx="2971800" cy="464820"/>
          </a:xfrm>
          <a:prstGeom prst="rect">
            <a:avLst/>
          </a:prstGeom>
        </p:spPr>
        <p:txBody>
          <a:bodyPr vert="horz" lIns="92291" tIns="46146" rIns="92291" bIns="46146" rtlCol="0" anchor="b"/>
          <a:lstStyle>
            <a:lvl1pPr algn="r">
              <a:defRPr sz="1200"/>
            </a:lvl1pPr>
          </a:lstStyle>
          <a:p>
            <a:fld id="{372E55D2-538F-4BFE-84FA-0ED4C99321B8}" type="slidenum">
              <a:rPr lang="en-US" smtClean="0"/>
              <a:t>‹#›</a:t>
            </a:fld>
            <a:endParaRPr lang="en-US" dirty="0"/>
          </a:p>
        </p:txBody>
      </p:sp>
    </p:spTree>
    <p:extLst>
      <p:ext uri="{BB962C8B-B14F-4D97-AF65-F5344CB8AC3E}">
        <p14:creationId xmlns:p14="http://schemas.microsoft.com/office/powerpoint/2010/main" val="2065519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2286000" y="77788"/>
            <a:ext cx="2435225" cy="1827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761" indent="-282986" eaLnBrk="0" hangingPunct="0">
              <a:defRPr>
                <a:solidFill>
                  <a:schemeClr val="tx1"/>
                </a:solidFill>
                <a:latin typeface="Arial" charset="0"/>
              </a:defRPr>
            </a:lvl2pPr>
            <a:lvl3pPr marL="1131941" indent="-226388" eaLnBrk="0" hangingPunct="0">
              <a:defRPr>
                <a:solidFill>
                  <a:schemeClr val="tx1"/>
                </a:solidFill>
                <a:latin typeface="Arial" charset="0"/>
              </a:defRPr>
            </a:lvl3pPr>
            <a:lvl4pPr marL="1584717" indent="-226388" eaLnBrk="0" hangingPunct="0">
              <a:defRPr>
                <a:solidFill>
                  <a:schemeClr val="tx1"/>
                </a:solidFill>
                <a:latin typeface="Arial" charset="0"/>
              </a:defRPr>
            </a:lvl4pPr>
            <a:lvl5pPr marL="2037494" indent="-226388" eaLnBrk="0" hangingPunct="0">
              <a:defRPr>
                <a:solidFill>
                  <a:schemeClr val="tx1"/>
                </a:solidFill>
                <a:latin typeface="Arial" charset="0"/>
              </a:defRPr>
            </a:lvl5pPr>
            <a:lvl6pPr marL="2490271" indent="-226388" defTabSz="903981" eaLnBrk="0" fontAlgn="base" hangingPunct="0">
              <a:spcBef>
                <a:spcPct val="0"/>
              </a:spcBef>
              <a:spcAft>
                <a:spcPct val="0"/>
              </a:spcAft>
              <a:defRPr>
                <a:solidFill>
                  <a:schemeClr val="tx1"/>
                </a:solidFill>
                <a:latin typeface="Arial" charset="0"/>
              </a:defRPr>
            </a:lvl6pPr>
            <a:lvl7pPr marL="2943048" indent="-226388" defTabSz="903981" eaLnBrk="0" fontAlgn="base" hangingPunct="0">
              <a:spcBef>
                <a:spcPct val="0"/>
              </a:spcBef>
              <a:spcAft>
                <a:spcPct val="0"/>
              </a:spcAft>
              <a:defRPr>
                <a:solidFill>
                  <a:schemeClr val="tx1"/>
                </a:solidFill>
                <a:latin typeface="Arial" charset="0"/>
              </a:defRPr>
            </a:lvl7pPr>
            <a:lvl8pPr marL="3395827" indent="-226388" defTabSz="903981" eaLnBrk="0" fontAlgn="base" hangingPunct="0">
              <a:spcBef>
                <a:spcPct val="0"/>
              </a:spcBef>
              <a:spcAft>
                <a:spcPct val="0"/>
              </a:spcAft>
              <a:defRPr>
                <a:solidFill>
                  <a:schemeClr val="tx1"/>
                </a:solidFill>
                <a:latin typeface="Arial" charset="0"/>
              </a:defRPr>
            </a:lvl8pPr>
            <a:lvl9pPr marL="3848601" indent="-226388" defTabSz="903981" eaLnBrk="0" fontAlgn="base" hangingPunct="0">
              <a:spcBef>
                <a:spcPct val="0"/>
              </a:spcBef>
              <a:spcAft>
                <a:spcPct val="0"/>
              </a:spcAft>
              <a:defRPr>
                <a:solidFill>
                  <a:schemeClr val="tx1"/>
                </a:solidFill>
                <a:latin typeface="Arial" charset="0"/>
              </a:defRPr>
            </a:lvl9pPr>
          </a:lstStyle>
          <a:p>
            <a:pPr defTabSz="903981" eaLnBrk="1" hangingPunct="1"/>
            <a:fld id="{2A2ABFB3-F25A-4D1B-B06E-93F229CF14C4}" type="slidenum">
              <a:rPr lang="en-US" smtClean="0">
                <a:solidFill>
                  <a:prstClr val="black"/>
                </a:solidFill>
                <a:latin typeface="Calibri" pitchFamily="34" charset="0"/>
              </a:rPr>
              <a:pPr defTabSz="903981" eaLnBrk="1" hangingPunct="1"/>
              <a:t>1</a:t>
            </a:fld>
            <a:endParaRPr lang="en-US" dirty="0">
              <a:solidFill>
                <a:prstClr val="black"/>
              </a:solidFill>
              <a:latin typeface="Calibri" pitchFamily="34" charset="0"/>
            </a:endParaRPr>
          </a:p>
        </p:txBody>
      </p:sp>
      <p:sp>
        <p:nvSpPr>
          <p:cNvPr id="6" name="Notes Placeholder 2"/>
          <p:cNvSpPr>
            <a:spLocks noGrp="1"/>
          </p:cNvSpPr>
          <p:nvPr>
            <p:ph type="body" idx="3"/>
          </p:nvPr>
        </p:nvSpPr>
        <p:spPr>
          <a:xfrm>
            <a:off x="74545" y="1981202"/>
            <a:ext cx="6708912" cy="7086600"/>
          </a:xfrm>
        </p:spPr>
        <p:txBody>
          <a:bodyPr>
            <a:normAutofit/>
          </a:bodyPr>
          <a:lstStyle/>
          <a:p>
            <a:pPr>
              <a:spcBef>
                <a:spcPct val="0"/>
              </a:spcBef>
              <a:defRPr/>
            </a:pPr>
            <a:r>
              <a:rPr lang="en-US" sz="1400" u="sng" dirty="0">
                <a:latin typeface="Times New Roman" panose="02020603050405020304" pitchFamily="18" charset="0"/>
                <a:cs typeface="Times New Roman" pitchFamily="18" charset="0"/>
              </a:rPr>
              <a:t>Instructor Guidance </a:t>
            </a:r>
          </a:p>
          <a:p>
            <a:pPr marL="339638" indent="-339638">
              <a:spcBef>
                <a:spcPct val="0"/>
              </a:spcBef>
              <a:buAutoNum type="alphaLcPeriod"/>
              <a:defRPr/>
            </a:pPr>
            <a:r>
              <a:rPr lang="en-US" sz="1400" dirty="0">
                <a:latin typeface="Times New Roman" panose="02020603050405020304" pitchFamily="18" charset="0"/>
                <a:cs typeface="Times New Roman" pitchFamily="18" charset="0"/>
              </a:rPr>
              <a:t>Purpose:  The main focus of Session Four is to develop the ability to lead self by understanding how intrapersonal communication impacts our ability to lead our selves. </a:t>
            </a:r>
            <a:br>
              <a:rPr lang="en-US" sz="1400" dirty="0">
                <a:latin typeface="Times New Roman" panose="02020603050405020304" pitchFamily="18" charset="0"/>
                <a:cs typeface="Times New Roman" pitchFamily="18" charset="0"/>
              </a:rPr>
            </a:br>
            <a:endParaRPr lang="en-US" sz="1400" dirty="0">
              <a:latin typeface="Times New Roman" panose="02020603050405020304" pitchFamily="18" charset="0"/>
              <a:cs typeface="Times New Roman" pitchFamily="18" charset="0"/>
            </a:endParaRPr>
          </a:p>
          <a:p>
            <a:pPr marL="339638" indent="-339638">
              <a:spcBef>
                <a:spcPct val="0"/>
              </a:spcBef>
              <a:buFont typeface="+mj-lt"/>
              <a:buAutoNum type="alphaLcPeriod"/>
              <a:defRPr/>
            </a:pPr>
            <a:r>
              <a:rPr lang="en-US" sz="1400" dirty="0">
                <a:latin typeface="Times New Roman" panose="02020603050405020304" pitchFamily="18" charset="0"/>
                <a:cs typeface="Times New Roman" pitchFamily="18" charset="0"/>
              </a:rPr>
              <a:t>Discussion: Evolving your communication requires taking full responsibility for the outcome of each conversation; not only for what you are saying but also for the message the other person is hearing. Your inner most thoughts have a crucial impact on your communication with others. </a:t>
            </a:r>
          </a:p>
          <a:p>
            <a:pPr marL="1245340" lvl="2" indent="-339638">
              <a:spcBef>
                <a:spcPct val="0"/>
              </a:spcBef>
              <a:buAutoNum type="arabicPeriod"/>
              <a:defRPr/>
            </a:pPr>
            <a:r>
              <a:rPr lang="en-US" sz="1400" dirty="0">
                <a:latin typeface="Times New Roman" panose="02020603050405020304" pitchFamily="18" charset="0"/>
                <a:cs typeface="Times New Roman" pitchFamily="18" charset="0"/>
              </a:rPr>
              <a:t>Ask students to reflect on the sessions previously covered; (</a:t>
            </a:r>
            <a:r>
              <a:rPr lang="en-US" sz="1400" i="1" dirty="0">
                <a:latin typeface="Times New Roman" panose="02020603050405020304" pitchFamily="18" charset="0"/>
                <a:cs typeface="Times New Roman" pitchFamily="18" charset="0"/>
              </a:rPr>
              <a:t>Developing the Leader Within, Decision Making for Vision to Action, Behavioral Control and Perceptions)</a:t>
            </a:r>
            <a:r>
              <a:rPr lang="en-US" sz="1400" dirty="0">
                <a:latin typeface="Times New Roman" panose="02020603050405020304" pitchFamily="18" charset="0"/>
                <a:cs typeface="Times New Roman" pitchFamily="18" charset="0"/>
              </a:rPr>
              <a:t> and how “intrapersonal communication” relates to those topics and influence how one is perceived and reacts to situations with others.</a:t>
            </a:r>
          </a:p>
          <a:p>
            <a:pPr>
              <a:spcBef>
                <a:spcPct val="0"/>
              </a:spcBef>
              <a:defRPr/>
            </a:pPr>
            <a:r>
              <a:rPr lang="en-US" sz="1400" dirty="0">
                <a:latin typeface="Times New Roman" panose="02020603050405020304" pitchFamily="18" charset="0"/>
                <a:cs typeface="Times New Roman" pitchFamily="18" charset="0"/>
              </a:rPr>
              <a:t>	2. Allow students discussion time to reflect on Sessions 1-3.</a:t>
            </a:r>
            <a:br>
              <a:rPr lang="en-US" sz="1400" dirty="0">
                <a:latin typeface="Times New Roman" panose="02020603050405020304" pitchFamily="18" charset="0"/>
                <a:cs typeface="Times New Roman" pitchFamily="18" charset="0"/>
              </a:rPr>
            </a:br>
            <a:endParaRPr lang="en-US" sz="1400" dirty="0">
              <a:latin typeface="Times New Roman" panose="02020603050405020304" pitchFamily="18" charset="0"/>
              <a:cs typeface="Times New Roman" pitchFamily="18" charset="0"/>
            </a:endParaRPr>
          </a:p>
          <a:p>
            <a:pPr marL="339638" indent="-339638">
              <a:spcBef>
                <a:spcPct val="0"/>
              </a:spcBef>
              <a:buFont typeface="+mj-lt"/>
              <a:buAutoNum type="alphaLcPeriod" startAt="3"/>
              <a:defRPr/>
            </a:pPr>
            <a:r>
              <a:rPr lang="en-US" sz="1400" dirty="0">
                <a:latin typeface="Times New Roman" panose="02020603050405020304" pitchFamily="18" charset="0"/>
                <a:cs typeface="Times New Roman" pitchFamily="18" charset="0"/>
              </a:rPr>
              <a:t>Questions: </a:t>
            </a:r>
          </a:p>
          <a:p>
            <a:pPr marL="792489" lvl="1" indent="-339638">
              <a:spcBef>
                <a:spcPct val="0"/>
              </a:spcBef>
              <a:buFont typeface="+mj-lt"/>
              <a:buAutoNum type="arabicPeriod"/>
              <a:defRPr/>
            </a:pPr>
            <a:r>
              <a:rPr lang="en-US" sz="1400" dirty="0">
                <a:latin typeface="Times New Roman" panose="02020603050405020304" pitchFamily="18" charset="0"/>
                <a:cs typeface="Times New Roman" pitchFamily="18" charset="0"/>
              </a:rPr>
              <a:t>Are you taking full responsibility for communicating effectively? Explain (Remember, it doesn't matter what you say, it only matters what the other person hears.).</a:t>
            </a:r>
          </a:p>
          <a:p>
            <a:pPr marL="792489" lvl="1" indent="-339638">
              <a:spcBef>
                <a:spcPct val="0"/>
              </a:spcBef>
              <a:buFont typeface="+mj-lt"/>
              <a:buAutoNum type="arabicPeriod"/>
              <a:defRPr/>
            </a:pPr>
            <a:r>
              <a:rPr lang="en-US" sz="1400" dirty="0">
                <a:latin typeface="Times New Roman" panose="02020603050405020304" pitchFamily="18" charset="0"/>
                <a:cs typeface="Times New Roman" pitchFamily="18" charset="0"/>
              </a:rPr>
              <a:t>Why is communication critical to being an effective leader? </a:t>
            </a:r>
            <a:br>
              <a:rPr lang="en-US" sz="1400" dirty="0">
                <a:latin typeface="Times New Roman" panose="02020603050405020304" pitchFamily="18" charset="0"/>
                <a:cs typeface="Times New Roman" pitchFamily="18" charset="0"/>
              </a:rPr>
            </a:br>
            <a:endParaRPr lang="en-US" sz="1400" dirty="0">
              <a:latin typeface="Times New Roman" panose="02020603050405020304" pitchFamily="18" charset="0"/>
              <a:cs typeface="Times New Roman" pitchFamily="18" charset="0"/>
            </a:endParaRPr>
          </a:p>
          <a:p>
            <a:pPr marL="339638" indent="-339638">
              <a:spcBef>
                <a:spcPct val="0"/>
              </a:spcBef>
              <a:buFont typeface="+mj-lt"/>
              <a:buAutoNum type="alphaLcPeriod" startAt="4"/>
              <a:defRPr/>
            </a:pPr>
            <a:r>
              <a:rPr lang="en-US" sz="1400" dirty="0">
                <a:latin typeface="Times New Roman" panose="02020603050405020304" pitchFamily="18" charset="0"/>
                <a:cs typeface="Times New Roman" pitchFamily="18" charset="0"/>
              </a:rPr>
              <a:t>Next Slide:  Objectives for Session Four.</a:t>
            </a:r>
            <a:endParaRPr lang="en-US" sz="1500" dirty="0">
              <a:latin typeface="Times New Roman" pitchFamily="18" charset="0"/>
              <a:cs typeface="Times New Roman" pitchFamily="18" charset="0"/>
            </a:endParaRPr>
          </a:p>
        </p:txBody>
      </p:sp>
    </p:spTree>
    <p:extLst>
      <p:ext uri="{BB962C8B-B14F-4D97-AF65-F5344CB8AC3E}">
        <p14:creationId xmlns:p14="http://schemas.microsoft.com/office/powerpoint/2010/main" val="3425744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2211388" y="82550"/>
            <a:ext cx="2435225" cy="1827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761" indent="-282986" eaLnBrk="0" hangingPunct="0">
              <a:defRPr>
                <a:solidFill>
                  <a:schemeClr val="tx1"/>
                </a:solidFill>
                <a:latin typeface="Arial" charset="0"/>
              </a:defRPr>
            </a:lvl2pPr>
            <a:lvl3pPr marL="1131941" indent="-226388" eaLnBrk="0" hangingPunct="0">
              <a:defRPr>
                <a:solidFill>
                  <a:schemeClr val="tx1"/>
                </a:solidFill>
                <a:latin typeface="Arial" charset="0"/>
              </a:defRPr>
            </a:lvl3pPr>
            <a:lvl4pPr marL="1584717" indent="-226388" eaLnBrk="0" hangingPunct="0">
              <a:defRPr>
                <a:solidFill>
                  <a:schemeClr val="tx1"/>
                </a:solidFill>
                <a:latin typeface="Arial" charset="0"/>
              </a:defRPr>
            </a:lvl4pPr>
            <a:lvl5pPr marL="2037494" indent="-226388" eaLnBrk="0" hangingPunct="0">
              <a:defRPr>
                <a:solidFill>
                  <a:schemeClr val="tx1"/>
                </a:solidFill>
                <a:latin typeface="Arial" charset="0"/>
              </a:defRPr>
            </a:lvl5pPr>
            <a:lvl6pPr marL="2490271" indent="-226388" defTabSz="903981" eaLnBrk="0" fontAlgn="base" hangingPunct="0">
              <a:spcBef>
                <a:spcPct val="0"/>
              </a:spcBef>
              <a:spcAft>
                <a:spcPct val="0"/>
              </a:spcAft>
              <a:defRPr>
                <a:solidFill>
                  <a:schemeClr val="tx1"/>
                </a:solidFill>
                <a:latin typeface="Arial" charset="0"/>
              </a:defRPr>
            </a:lvl6pPr>
            <a:lvl7pPr marL="2943048" indent="-226388" defTabSz="903981" eaLnBrk="0" fontAlgn="base" hangingPunct="0">
              <a:spcBef>
                <a:spcPct val="0"/>
              </a:spcBef>
              <a:spcAft>
                <a:spcPct val="0"/>
              </a:spcAft>
              <a:defRPr>
                <a:solidFill>
                  <a:schemeClr val="tx1"/>
                </a:solidFill>
                <a:latin typeface="Arial" charset="0"/>
              </a:defRPr>
            </a:lvl7pPr>
            <a:lvl8pPr marL="3395827" indent="-226388" defTabSz="903981" eaLnBrk="0" fontAlgn="base" hangingPunct="0">
              <a:spcBef>
                <a:spcPct val="0"/>
              </a:spcBef>
              <a:spcAft>
                <a:spcPct val="0"/>
              </a:spcAft>
              <a:defRPr>
                <a:solidFill>
                  <a:schemeClr val="tx1"/>
                </a:solidFill>
                <a:latin typeface="Arial" charset="0"/>
              </a:defRPr>
            </a:lvl8pPr>
            <a:lvl9pPr marL="3848601" indent="-226388" defTabSz="903981" eaLnBrk="0" fontAlgn="base" hangingPunct="0">
              <a:spcBef>
                <a:spcPct val="0"/>
              </a:spcBef>
              <a:spcAft>
                <a:spcPct val="0"/>
              </a:spcAft>
              <a:defRPr>
                <a:solidFill>
                  <a:schemeClr val="tx1"/>
                </a:solidFill>
                <a:latin typeface="Arial" charset="0"/>
              </a:defRPr>
            </a:lvl9pPr>
          </a:lstStyle>
          <a:p>
            <a:pPr defTabSz="903981" eaLnBrk="1" hangingPunct="1"/>
            <a:fld id="{4D200598-76D6-4678-9EEE-F92059739F6E}" type="slidenum">
              <a:rPr lang="en-US" smtClean="0">
                <a:solidFill>
                  <a:srgbClr val="000000"/>
                </a:solidFill>
                <a:latin typeface="Calibri" pitchFamily="34" charset="0"/>
              </a:rPr>
              <a:pPr defTabSz="903981" eaLnBrk="1" hangingPunct="1"/>
              <a:t>10</a:t>
            </a:fld>
            <a:endParaRPr lang="en-US" dirty="0">
              <a:solidFill>
                <a:srgbClr val="000000"/>
              </a:solidFill>
              <a:latin typeface="Calibri" pitchFamily="34" charset="0"/>
            </a:endParaRPr>
          </a:p>
        </p:txBody>
      </p:sp>
      <p:sp>
        <p:nvSpPr>
          <p:cNvPr id="4" name="Notes Placeholder 2"/>
          <p:cNvSpPr>
            <a:spLocks noGrp="1"/>
          </p:cNvSpPr>
          <p:nvPr>
            <p:ph type="body" idx="3"/>
          </p:nvPr>
        </p:nvSpPr>
        <p:spPr>
          <a:xfrm>
            <a:off x="74544" y="1981201"/>
            <a:ext cx="6708913" cy="3810000"/>
          </a:xfrm>
        </p:spPr>
        <p:txBody>
          <a:bodyPr/>
          <a:lstStyle/>
          <a:p>
            <a:pPr>
              <a:spcBef>
                <a:spcPct val="0"/>
              </a:spcBef>
              <a:defRPr/>
            </a:pPr>
            <a:r>
              <a:rPr lang="en-US" sz="1400" u="sng" dirty="0">
                <a:latin typeface="Times New Roman" panose="02020603050405020304" pitchFamily="18" charset="0"/>
                <a:cs typeface="Times New Roman" pitchFamily="18" charset="0"/>
              </a:rPr>
              <a:t>Instructor Guidance </a:t>
            </a:r>
          </a:p>
          <a:p>
            <a:pPr marL="339638" indent="-339638">
              <a:spcBef>
                <a:spcPct val="0"/>
              </a:spcBef>
              <a:buFont typeface="+mj-lt"/>
              <a:buAutoNum type="alphaLcPeriod"/>
              <a:defRPr/>
            </a:pPr>
            <a:r>
              <a:rPr lang="en-US" sz="1400" dirty="0">
                <a:latin typeface="Times New Roman" panose="02020603050405020304" pitchFamily="18" charset="0"/>
                <a:cs typeface="Times New Roman" pitchFamily="18" charset="0"/>
              </a:rPr>
              <a:t>Purpose:  To discuss the pros and cons of Intrapersonal Communication.  </a:t>
            </a:r>
            <a:br>
              <a:rPr lang="en-US" sz="1400" dirty="0">
                <a:latin typeface="Times New Roman" panose="02020603050405020304" pitchFamily="18" charset="0"/>
                <a:cs typeface="Times New Roman" pitchFamily="18" charset="0"/>
              </a:rPr>
            </a:br>
            <a:endParaRPr lang="en-US" sz="1400" dirty="0">
              <a:latin typeface="Times New Roman" panose="02020603050405020304" pitchFamily="18" charset="0"/>
              <a:cs typeface="Times New Roman" pitchFamily="18" charset="0"/>
            </a:endParaRPr>
          </a:p>
          <a:p>
            <a:pPr marL="339638" indent="-339638">
              <a:spcBef>
                <a:spcPct val="0"/>
              </a:spcBef>
              <a:buFont typeface="+mj-lt"/>
              <a:buAutoNum type="alphaLcPeriod"/>
              <a:defRPr/>
            </a:pPr>
            <a:r>
              <a:rPr lang="en-US" sz="1400" dirty="0">
                <a:latin typeface="Times New Roman" panose="02020603050405020304" pitchFamily="18" charset="0"/>
                <a:cs typeface="Times New Roman" pitchFamily="18" charset="0"/>
              </a:rPr>
              <a:t>Discussion: The point of understanding the benefits of self talk is making ourselves better self leaders.</a:t>
            </a:r>
            <a:br>
              <a:rPr lang="en-US" sz="1400" dirty="0">
                <a:latin typeface="Times New Roman" panose="02020603050405020304" pitchFamily="18" charset="0"/>
                <a:cs typeface="Times New Roman" pitchFamily="18" charset="0"/>
              </a:rPr>
            </a:br>
            <a:endParaRPr lang="en-US" sz="1400" dirty="0">
              <a:latin typeface="Times New Roman" panose="02020603050405020304" pitchFamily="18" charset="0"/>
              <a:cs typeface="Times New Roman" pitchFamily="18" charset="0"/>
            </a:endParaRPr>
          </a:p>
          <a:p>
            <a:pPr marL="339638" indent="-339638">
              <a:spcBef>
                <a:spcPct val="0"/>
              </a:spcBef>
              <a:buFont typeface="+mj-lt"/>
              <a:buAutoNum type="alphaLcPeriod"/>
              <a:defRPr/>
            </a:pPr>
            <a:r>
              <a:rPr lang="en-US" sz="1400" dirty="0">
                <a:latin typeface="Times New Roman" panose="02020603050405020304" pitchFamily="18" charset="0"/>
                <a:cs typeface="Times New Roman" pitchFamily="18" charset="0"/>
              </a:rPr>
              <a:t>Question: Ask students about their perception of the pros and cons.</a:t>
            </a:r>
            <a:br>
              <a:rPr lang="en-US" sz="1400" dirty="0">
                <a:latin typeface="Times New Roman" panose="02020603050405020304" pitchFamily="18" charset="0"/>
                <a:cs typeface="Times New Roman" pitchFamily="18" charset="0"/>
              </a:rPr>
            </a:br>
            <a:endParaRPr lang="en-US" sz="1400" dirty="0">
              <a:latin typeface="Times New Roman" panose="02020603050405020304" pitchFamily="18" charset="0"/>
              <a:cs typeface="Times New Roman" pitchFamily="18" charset="0"/>
            </a:endParaRPr>
          </a:p>
          <a:p>
            <a:pPr marL="339638" indent="-339638">
              <a:spcBef>
                <a:spcPct val="0"/>
              </a:spcBef>
              <a:buFont typeface="+mj-lt"/>
              <a:buAutoNum type="alphaLcPeriod"/>
              <a:defRPr/>
            </a:pPr>
            <a:r>
              <a:rPr lang="en-US" sz="1400" dirty="0">
                <a:latin typeface="Times New Roman" panose="02020603050405020304" pitchFamily="18" charset="0"/>
                <a:cs typeface="Times New Roman" pitchFamily="18" charset="0"/>
              </a:rPr>
              <a:t>Next Slide: Using Positive Self Talk.</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6989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2212975" y="82550"/>
            <a:ext cx="2433638" cy="1827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761" indent="-282986" eaLnBrk="0" hangingPunct="0">
              <a:defRPr>
                <a:solidFill>
                  <a:schemeClr val="tx1"/>
                </a:solidFill>
                <a:latin typeface="Arial" charset="0"/>
              </a:defRPr>
            </a:lvl2pPr>
            <a:lvl3pPr marL="1131941" indent="-226388" eaLnBrk="0" hangingPunct="0">
              <a:defRPr>
                <a:solidFill>
                  <a:schemeClr val="tx1"/>
                </a:solidFill>
                <a:latin typeface="Arial" charset="0"/>
              </a:defRPr>
            </a:lvl3pPr>
            <a:lvl4pPr marL="1584717" indent="-226388" eaLnBrk="0" hangingPunct="0">
              <a:defRPr>
                <a:solidFill>
                  <a:schemeClr val="tx1"/>
                </a:solidFill>
                <a:latin typeface="Arial" charset="0"/>
              </a:defRPr>
            </a:lvl4pPr>
            <a:lvl5pPr marL="2037494" indent="-226388" eaLnBrk="0" hangingPunct="0">
              <a:defRPr>
                <a:solidFill>
                  <a:schemeClr val="tx1"/>
                </a:solidFill>
                <a:latin typeface="Arial" charset="0"/>
              </a:defRPr>
            </a:lvl5pPr>
            <a:lvl6pPr marL="2490271" indent="-226388" defTabSz="903981" eaLnBrk="0" fontAlgn="base" hangingPunct="0">
              <a:spcBef>
                <a:spcPct val="0"/>
              </a:spcBef>
              <a:spcAft>
                <a:spcPct val="0"/>
              </a:spcAft>
              <a:defRPr>
                <a:solidFill>
                  <a:schemeClr val="tx1"/>
                </a:solidFill>
                <a:latin typeface="Arial" charset="0"/>
              </a:defRPr>
            </a:lvl6pPr>
            <a:lvl7pPr marL="2943048" indent="-226388" defTabSz="903981" eaLnBrk="0" fontAlgn="base" hangingPunct="0">
              <a:spcBef>
                <a:spcPct val="0"/>
              </a:spcBef>
              <a:spcAft>
                <a:spcPct val="0"/>
              </a:spcAft>
              <a:defRPr>
                <a:solidFill>
                  <a:schemeClr val="tx1"/>
                </a:solidFill>
                <a:latin typeface="Arial" charset="0"/>
              </a:defRPr>
            </a:lvl7pPr>
            <a:lvl8pPr marL="3395827" indent="-226388" defTabSz="903981" eaLnBrk="0" fontAlgn="base" hangingPunct="0">
              <a:spcBef>
                <a:spcPct val="0"/>
              </a:spcBef>
              <a:spcAft>
                <a:spcPct val="0"/>
              </a:spcAft>
              <a:defRPr>
                <a:solidFill>
                  <a:schemeClr val="tx1"/>
                </a:solidFill>
                <a:latin typeface="Arial" charset="0"/>
              </a:defRPr>
            </a:lvl8pPr>
            <a:lvl9pPr marL="3848601" indent="-226388" defTabSz="903981" eaLnBrk="0" fontAlgn="base" hangingPunct="0">
              <a:spcBef>
                <a:spcPct val="0"/>
              </a:spcBef>
              <a:spcAft>
                <a:spcPct val="0"/>
              </a:spcAft>
              <a:defRPr>
                <a:solidFill>
                  <a:schemeClr val="tx1"/>
                </a:solidFill>
                <a:latin typeface="Arial" charset="0"/>
              </a:defRPr>
            </a:lvl9pPr>
          </a:lstStyle>
          <a:p>
            <a:pPr defTabSz="903981" eaLnBrk="1" hangingPunct="1"/>
            <a:fld id="{79FF0613-A604-4A45-BB64-AD1C5D1071EB}" type="slidenum">
              <a:rPr lang="en-US" smtClean="0">
                <a:solidFill>
                  <a:prstClr val="black"/>
                </a:solidFill>
                <a:latin typeface="Calibri" pitchFamily="34" charset="0"/>
              </a:rPr>
              <a:pPr defTabSz="903981" eaLnBrk="1" hangingPunct="1"/>
              <a:t>11</a:t>
            </a:fld>
            <a:endParaRPr lang="en-US" dirty="0">
              <a:solidFill>
                <a:prstClr val="black"/>
              </a:solidFill>
              <a:latin typeface="Calibri" pitchFamily="34" charset="0"/>
            </a:endParaRPr>
          </a:p>
        </p:txBody>
      </p:sp>
      <p:sp>
        <p:nvSpPr>
          <p:cNvPr id="6" name="Notes Placeholder 2"/>
          <p:cNvSpPr>
            <a:spLocks noGrp="1"/>
          </p:cNvSpPr>
          <p:nvPr>
            <p:ph type="body" idx="3"/>
          </p:nvPr>
        </p:nvSpPr>
        <p:spPr>
          <a:xfrm>
            <a:off x="149087" y="1981200"/>
            <a:ext cx="6634370" cy="5250180"/>
          </a:xfrm>
        </p:spPr>
        <p:txBody>
          <a:bodyPr/>
          <a:lstStyle/>
          <a:p>
            <a:r>
              <a:rPr lang="en-US" sz="1400" u="sng" dirty="0">
                <a:latin typeface="Times New Roman" panose="02020603050405020304" pitchFamily="18" charset="0"/>
                <a:cs typeface="Times New Roman" panose="02020603050405020304" pitchFamily="18" charset="0"/>
              </a:rPr>
              <a:t>Instructor Guidance:</a:t>
            </a:r>
          </a:p>
          <a:p>
            <a:pPr marL="339638" indent="-339638">
              <a:buAutoNum type="alphaLcPeriod"/>
            </a:pPr>
            <a:r>
              <a:rPr lang="en-US" sz="1400" dirty="0">
                <a:latin typeface="Times New Roman" panose="02020603050405020304" pitchFamily="18" charset="0"/>
                <a:cs typeface="Times New Roman" panose="02020603050405020304" pitchFamily="18" charset="0"/>
              </a:rPr>
              <a:t>Purpose: To develop and focus on Positive Self Talk.</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9638" indent="-339638">
              <a:buAutoNum type="alphaLcPeriod"/>
            </a:pPr>
            <a:r>
              <a:rPr lang="en-US" sz="1400" dirty="0">
                <a:latin typeface="Times New Roman" panose="02020603050405020304" pitchFamily="18" charset="0"/>
                <a:cs typeface="Times New Roman" panose="02020603050405020304" pitchFamily="18" charset="0"/>
              </a:rPr>
              <a:t>Discussion: Advise students to apply positive intrapersonal communication to self development. Self awareness is your understanding of who you are. We have many different self-concepts. Our belief of who we are changes in different situations.</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9638" indent="-339638">
              <a:buAutoNum type="alphaLcPeriod"/>
            </a:pPr>
            <a:r>
              <a:rPr lang="en-US" sz="1400" dirty="0">
                <a:latin typeface="Times New Roman" panose="02020603050405020304" pitchFamily="18" charset="0"/>
                <a:cs typeface="Times New Roman" panose="02020603050405020304" pitchFamily="18" charset="0"/>
              </a:rPr>
              <a:t>Questions: Ask students:</a:t>
            </a:r>
          </a:p>
          <a:p>
            <a:pPr marL="792489" lvl="1" indent="-339638">
              <a:buFont typeface="+mj-lt"/>
              <a:buAutoNum type="arabicPeriod"/>
            </a:pPr>
            <a:r>
              <a:rPr lang="en-US" sz="1400" dirty="0">
                <a:latin typeface="Times New Roman" panose="02020603050405020304" pitchFamily="18" charset="0"/>
                <a:cs typeface="Times New Roman" panose="02020603050405020304" pitchFamily="18" charset="0"/>
              </a:rPr>
              <a:t>How many of you practice positive self talk to get through a rough situation or to make yourself a positive person?</a:t>
            </a:r>
          </a:p>
          <a:p>
            <a:pPr marL="792489" lvl="1" indent="-339638">
              <a:buFont typeface="+mj-lt"/>
              <a:buAutoNum type="arabicPeriod"/>
            </a:pPr>
            <a:r>
              <a:rPr lang="en-US" sz="1400" dirty="0">
                <a:latin typeface="Times New Roman" panose="02020603050405020304" pitchFamily="18" charset="0"/>
                <a:cs typeface="Times New Roman" panose="02020603050405020304" pitchFamily="18" charset="0"/>
              </a:rPr>
              <a:t>Check to see if there are any questions or comments for discussion.</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9638" indent="-339638">
              <a:buAutoNum type="alphaLcPeriod"/>
            </a:pPr>
            <a:r>
              <a:rPr lang="en-US" sz="1400" dirty="0">
                <a:latin typeface="Times New Roman" panose="02020603050405020304" pitchFamily="18" charset="0"/>
                <a:cs typeface="Times New Roman" panose="02020603050405020304" pitchFamily="18" charset="0"/>
              </a:rPr>
              <a:t>Next Slide:  Break.</a:t>
            </a:r>
          </a:p>
        </p:txBody>
      </p:sp>
    </p:spTree>
    <p:extLst>
      <p:ext uri="{BB962C8B-B14F-4D97-AF65-F5344CB8AC3E}">
        <p14:creationId xmlns:p14="http://schemas.microsoft.com/office/powerpoint/2010/main" val="785417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2211388" y="82550"/>
            <a:ext cx="2435225" cy="1827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xfrm>
            <a:off x="155020" y="1908744"/>
            <a:ext cx="6547963" cy="350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u="sng" dirty="0">
                <a:latin typeface="Times New Roman" pitchFamily="18" charset="0"/>
                <a:cs typeface="Times New Roman" pitchFamily="18" charset="0"/>
              </a:rPr>
              <a:t>Instructor Guidance</a:t>
            </a:r>
            <a:r>
              <a:rPr lang="en-US" sz="1400" dirty="0">
                <a:latin typeface="Times New Roman" pitchFamily="18" charset="0"/>
                <a:cs typeface="Times New Roman" pitchFamily="18" charset="0"/>
              </a:rPr>
              <a:t>: </a:t>
            </a:r>
          </a:p>
          <a:p>
            <a:pPr marL="339095" indent="-339095">
              <a:spcBef>
                <a:spcPct val="0"/>
              </a:spcBef>
              <a:buAutoNum type="alphaLcPeriod"/>
            </a:pPr>
            <a:r>
              <a:rPr lang="en-US" sz="1400" dirty="0">
                <a:latin typeface="Times New Roman" pitchFamily="18" charset="0"/>
                <a:cs typeface="Times New Roman" pitchFamily="18" charset="0"/>
              </a:rPr>
              <a:t>Purpose of Slide: N/A</a:t>
            </a:r>
            <a:br>
              <a:rPr lang="en-US" sz="1400" dirty="0">
                <a:latin typeface="Times New Roman" pitchFamily="18" charset="0"/>
                <a:cs typeface="Times New Roman" pitchFamily="18" charset="0"/>
              </a:rPr>
            </a:br>
            <a:endParaRPr lang="en-US" sz="1400" dirty="0">
              <a:latin typeface="Times New Roman" pitchFamily="18" charset="0"/>
              <a:cs typeface="Times New Roman" pitchFamily="18" charset="0"/>
            </a:endParaRPr>
          </a:p>
          <a:p>
            <a:pPr marL="339095" indent="-339095">
              <a:spcBef>
                <a:spcPct val="0"/>
              </a:spcBef>
              <a:buAutoNum type="alphaLcPeriod"/>
            </a:pPr>
            <a:r>
              <a:rPr lang="en-US" sz="1400" dirty="0">
                <a:latin typeface="Times New Roman" pitchFamily="18" charset="0"/>
                <a:cs typeface="Times New Roman" pitchFamily="18" charset="0"/>
              </a:rPr>
              <a:t>Discussion: During the breaks some students will engage with you because they feel less threatened asking questions with you off-line.  I found that there are many really good questions asked during the breaks.  What I do is work with the student and then repeat that question with the seminar when we get back from break.  It is amazing what happens when positive reactions develop from those questions.  Bottom-line upfront (BLUF), quiet students begin to gain confidence and start engaging more. </a:t>
            </a:r>
            <a:br>
              <a:rPr lang="en-US" sz="1400" dirty="0">
                <a:latin typeface="Times New Roman" pitchFamily="18" charset="0"/>
                <a:cs typeface="Times New Roman" pitchFamily="18" charset="0"/>
              </a:rPr>
            </a:br>
            <a:endParaRPr lang="en-US" sz="1400" dirty="0">
              <a:latin typeface="Times New Roman" pitchFamily="18" charset="0"/>
              <a:cs typeface="Times New Roman" pitchFamily="18" charset="0"/>
            </a:endParaRPr>
          </a:p>
          <a:p>
            <a:pPr marL="339095" indent="-339095">
              <a:spcBef>
                <a:spcPct val="0"/>
              </a:spcBef>
              <a:buAutoNum type="alphaLcPeriod"/>
            </a:pPr>
            <a:r>
              <a:rPr lang="en-US" sz="1400" dirty="0">
                <a:latin typeface="Times New Roman" pitchFamily="18" charset="0"/>
                <a:cs typeface="Times New Roman" pitchFamily="18" charset="0"/>
              </a:rPr>
              <a:t>Question: N/A.</a:t>
            </a:r>
            <a:br>
              <a:rPr lang="en-US" sz="1400" dirty="0">
                <a:latin typeface="Times New Roman" pitchFamily="18" charset="0"/>
                <a:cs typeface="Times New Roman" pitchFamily="18" charset="0"/>
              </a:rPr>
            </a:br>
            <a:endParaRPr lang="en-US" sz="1400" dirty="0">
              <a:latin typeface="Times New Roman" pitchFamily="18" charset="0"/>
              <a:cs typeface="Times New Roman" pitchFamily="18" charset="0"/>
            </a:endParaRPr>
          </a:p>
          <a:p>
            <a:pPr marL="339095" indent="-339095">
              <a:spcBef>
                <a:spcPct val="0"/>
              </a:spcBef>
              <a:buAutoNum type="alphaLcPeriod"/>
            </a:pPr>
            <a:r>
              <a:rPr lang="en-US" sz="1400" dirty="0">
                <a:latin typeface="Times New Roman" pitchFamily="18" charset="0"/>
                <a:cs typeface="Times New Roman" pitchFamily="18" charset="0"/>
              </a:rPr>
              <a:t>Next Slide: Dimensions of Self.</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761" indent="-282986" eaLnBrk="0" hangingPunct="0">
              <a:defRPr>
                <a:solidFill>
                  <a:schemeClr val="tx1"/>
                </a:solidFill>
                <a:latin typeface="Arial" charset="0"/>
              </a:defRPr>
            </a:lvl2pPr>
            <a:lvl3pPr marL="1131941" indent="-226388" eaLnBrk="0" hangingPunct="0">
              <a:defRPr>
                <a:solidFill>
                  <a:schemeClr val="tx1"/>
                </a:solidFill>
                <a:latin typeface="Arial" charset="0"/>
              </a:defRPr>
            </a:lvl3pPr>
            <a:lvl4pPr marL="1584717" indent="-226388" eaLnBrk="0" hangingPunct="0">
              <a:defRPr>
                <a:solidFill>
                  <a:schemeClr val="tx1"/>
                </a:solidFill>
                <a:latin typeface="Arial" charset="0"/>
              </a:defRPr>
            </a:lvl4pPr>
            <a:lvl5pPr marL="2037494" indent="-226388" eaLnBrk="0" hangingPunct="0">
              <a:defRPr>
                <a:solidFill>
                  <a:schemeClr val="tx1"/>
                </a:solidFill>
                <a:latin typeface="Arial" charset="0"/>
              </a:defRPr>
            </a:lvl5pPr>
            <a:lvl6pPr marL="2490271" indent="-226388" defTabSz="903981" eaLnBrk="0" fontAlgn="base" hangingPunct="0">
              <a:spcBef>
                <a:spcPct val="0"/>
              </a:spcBef>
              <a:spcAft>
                <a:spcPct val="0"/>
              </a:spcAft>
              <a:defRPr>
                <a:solidFill>
                  <a:schemeClr val="tx1"/>
                </a:solidFill>
                <a:latin typeface="Arial" charset="0"/>
              </a:defRPr>
            </a:lvl6pPr>
            <a:lvl7pPr marL="2943048" indent="-226388" defTabSz="903981" eaLnBrk="0" fontAlgn="base" hangingPunct="0">
              <a:spcBef>
                <a:spcPct val="0"/>
              </a:spcBef>
              <a:spcAft>
                <a:spcPct val="0"/>
              </a:spcAft>
              <a:defRPr>
                <a:solidFill>
                  <a:schemeClr val="tx1"/>
                </a:solidFill>
                <a:latin typeface="Arial" charset="0"/>
              </a:defRPr>
            </a:lvl7pPr>
            <a:lvl8pPr marL="3395827" indent="-226388" defTabSz="903981" eaLnBrk="0" fontAlgn="base" hangingPunct="0">
              <a:spcBef>
                <a:spcPct val="0"/>
              </a:spcBef>
              <a:spcAft>
                <a:spcPct val="0"/>
              </a:spcAft>
              <a:defRPr>
                <a:solidFill>
                  <a:schemeClr val="tx1"/>
                </a:solidFill>
                <a:latin typeface="Arial" charset="0"/>
              </a:defRPr>
            </a:lvl8pPr>
            <a:lvl9pPr marL="3848601" indent="-226388" defTabSz="903981" eaLnBrk="0" fontAlgn="base" hangingPunct="0">
              <a:spcBef>
                <a:spcPct val="0"/>
              </a:spcBef>
              <a:spcAft>
                <a:spcPct val="0"/>
              </a:spcAft>
              <a:defRPr>
                <a:solidFill>
                  <a:schemeClr val="tx1"/>
                </a:solidFill>
                <a:latin typeface="Arial" charset="0"/>
              </a:defRPr>
            </a:lvl9pPr>
          </a:lstStyle>
          <a:p>
            <a:pPr defTabSz="903981" eaLnBrk="1" hangingPunct="1"/>
            <a:fld id="{4D200598-76D6-4678-9EEE-F92059739F6E}" type="slidenum">
              <a:rPr lang="en-US" smtClean="0">
                <a:solidFill>
                  <a:srgbClr val="000000"/>
                </a:solidFill>
                <a:latin typeface="Calibri" pitchFamily="34" charset="0"/>
              </a:rPr>
              <a:pPr defTabSz="903981" eaLnBrk="1" hangingPunct="1"/>
              <a:t>12</a:t>
            </a:fld>
            <a:endParaRPr lang="en-US" dirty="0">
              <a:solidFill>
                <a:srgbClr val="000000"/>
              </a:solidFill>
              <a:latin typeface="Calibri" pitchFamily="34" charset="0"/>
            </a:endParaRPr>
          </a:p>
        </p:txBody>
      </p:sp>
    </p:spTree>
    <p:extLst>
      <p:ext uri="{BB962C8B-B14F-4D97-AF65-F5344CB8AC3E}">
        <p14:creationId xmlns:p14="http://schemas.microsoft.com/office/powerpoint/2010/main" val="3172305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2212975" y="82550"/>
            <a:ext cx="2433638" cy="1827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761" indent="-282986" eaLnBrk="0" hangingPunct="0">
              <a:defRPr>
                <a:solidFill>
                  <a:schemeClr val="tx1"/>
                </a:solidFill>
                <a:latin typeface="Arial" charset="0"/>
              </a:defRPr>
            </a:lvl2pPr>
            <a:lvl3pPr marL="1131941" indent="-226388" eaLnBrk="0" hangingPunct="0">
              <a:defRPr>
                <a:solidFill>
                  <a:schemeClr val="tx1"/>
                </a:solidFill>
                <a:latin typeface="Arial" charset="0"/>
              </a:defRPr>
            </a:lvl3pPr>
            <a:lvl4pPr marL="1584717" indent="-226388" eaLnBrk="0" hangingPunct="0">
              <a:defRPr>
                <a:solidFill>
                  <a:schemeClr val="tx1"/>
                </a:solidFill>
                <a:latin typeface="Arial" charset="0"/>
              </a:defRPr>
            </a:lvl4pPr>
            <a:lvl5pPr marL="2037494" indent="-226388" eaLnBrk="0" hangingPunct="0">
              <a:defRPr>
                <a:solidFill>
                  <a:schemeClr val="tx1"/>
                </a:solidFill>
                <a:latin typeface="Arial" charset="0"/>
              </a:defRPr>
            </a:lvl5pPr>
            <a:lvl6pPr marL="2490271" indent="-226388" defTabSz="903981" eaLnBrk="0" fontAlgn="base" hangingPunct="0">
              <a:spcBef>
                <a:spcPct val="0"/>
              </a:spcBef>
              <a:spcAft>
                <a:spcPct val="0"/>
              </a:spcAft>
              <a:defRPr>
                <a:solidFill>
                  <a:schemeClr val="tx1"/>
                </a:solidFill>
                <a:latin typeface="Arial" charset="0"/>
              </a:defRPr>
            </a:lvl6pPr>
            <a:lvl7pPr marL="2943048" indent="-226388" defTabSz="903981" eaLnBrk="0" fontAlgn="base" hangingPunct="0">
              <a:spcBef>
                <a:spcPct val="0"/>
              </a:spcBef>
              <a:spcAft>
                <a:spcPct val="0"/>
              </a:spcAft>
              <a:defRPr>
                <a:solidFill>
                  <a:schemeClr val="tx1"/>
                </a:solidFill>
                <a:latin typeface="Arial" charset="0"/>
              </a:defRPr>
            </a:lvl7pPr>
            <a:lvl8pPr marL="3395827" indent="-226388" defTabSz="903981" eaLnBrk="0" fontAlgn="base" hangingPunct="0">
              <a:spcBef>
                <a:spcPct val="0"/>
              </a:spcBef>
              <a:spcAft>
                <a:spcPct val="0"/>
              </a:spcAft>
              <a:defRPr>
                <a:solidFill>
                  <a:schemeClr val="tx1"/>
                </a:solidFill>
                <a:latin typeface="Arial" charset="0"/>
              </a:defRPr>
            </a:lvl8pPr>
            <a:lvl9pPr marL="3848601" indent="-226388" defTabSz="903981" eaLnBrk="0" fontAlgn="base" hangingPunct="0">
              <a:spcBef>
                <a:spcPct val="0"/>
              </a:spcBef>
              <a:spcAft>
                <a:spcPct val="0"/>
              </a:spcAft>
              <a:defRPr>
                <a:solidFill>
                  <a:schemeClr val="tx1"/>
                </a:solidFill>
                <a:latin typeface="Arial" charset="0"/>
              </a:defRPr>
            </a:lvl9pPr>
          </a:lstStyle>
          <a:p>
            <a:pPr defTabSz="903981" eaLnBrk="1" hangingPunct="1"/>
            <a:fld id="{79FF0613-A604-4A45-BB64-AD1C5D1071EB}" type="slidenum">
              <a:rPr lang="en-US" smtClean="0">
                <a:solidFill>
                  <a:prstClr val="black"/>
                </a:solidFill>
                <a:latin typeface="Calibri" pitchFamily="34" charset="0"/>
              </a:rPr>
              <a:pPr defTabSz="903981" eaLnBrk="1" hangingPunct="1"/>
              <a:t>13</a:t>
            </a:fld>
            <a:endParaRPr lang="en-US" dirty="0">
              <a:solidFill>
                <a:prstClr val="black"/>
              </a:solidFill>
              <a:latin typeface="Calibri" pitchFamily="34" charset="0"/>
            </a:endParaRPr>
          </a:p>
        </p:txBody>
      </p:sp>
      <p:sp>
        <p:nvSpPr>
          <p:cNvPr id="4" name="Notes Placeholder 2"/>
          <p:cNvSpPr>
            <a:spLocks noGrp="1"/>
          </p:cNvSpPr>
          <p:nvPr>
            <p:ph type="body" idx="3"/>
          </p:nvPr>
        </p:nvSpPr>
        <p:spPr>
          <a:xfrm>
            <a:off x="149087" y="1981200"/>
            <a:ext cx="6559826" cy="5483513"/>
          </a:xfrm>
        </p:spPr>
        <p:txBody>
          <a:bodyPr/>
          <a:lstStyle/>
          <a:p>
            <a:pPr>
              <a:spcBef>
                <a:spcPct val="0"/>
              </a:spcBef>
              <a:defRPr/>
            </a:pPr>
            <a:r>
              <a:rPr lang="en-US" sz="1400" u="sng" dirty="0">
                <a:latin typeface="Times New Roman" panose="02020603050405020304" pitchFamily="18" charset="0"/>
                <a:cs typeface="Times New Roman" pitchFamily="18" charset="0"/>
              </a:rPr>
              <a:t>Instructor Guidance </a:t>
            </a:r>
          </a:p>
          <a:p>
            <a:pPr marL="339638" indent="-339638">
              <a:spcBef>
                <a:spcPct val="0"/>
              </a:spcBef>
              <a:buAutoNum type="alphaLcPeriod"/>
              <a:defRPr/>
            </a:pPr>
            <a:r>
              <a:rPr lang="en-US" sz="1400" dirty="0">
                <a:latin typeface="Times New Roman" panose="02020603050405020304" pitchFamily="18" charset="0"/>
                <a:cs typeface="Times New Roman" pitchFamily="18" charset="0"/>
              </a:rPr>
              <a:t>Purpose:  To discuss the 3 Dimensions of Self that impact “Intrapersonal Communication”.  </a:t>
            </a:r>
            <a:br>
              <a:rPr lang="en-US" sz="1400" dirty="0">
                <a:latin typeface="Times New Roman" panose="02020603050405020304" pitchFamily="18" charset="0"/>
                <a:cs typeface="Times New Roman" pitchFamily="18" charset="0"/>
              </a:rPr>
            </a:br>
            <a:endParaRPr lang="en-US" sz="1400" dirty="0">
              <a:latin typeface="Times New Roman" panose="02020603050405020304" pitchFamily="18" charset="0"/>
              <a:cs typeface="Times New Roman" pitchFamily="18" charset="0"/>
            </a:endParaRPr>
          </a:p>
          <a:p>
            <a:pPr marL="339638" indent="-339638">
              <a:spcBef>
                <a:spcPct val="0"/>
              </a:spcBef>
              <a:buAutoNum type="alphaLcPeriod"/>
              <a:defRPr/>
            </a:pPr>
            <a:r>
              <a:rPr lang="en-US" sz="1400" dirty="0">
                <a:latin typeface="Times New Roman" panose="02020603050405020304" pitchFamily="18" charset="0"/>
                <a:cs typeface="Times New Roman" pitchFamily="18" charset="0"/>
              </a:rPr>
              <a:t>Discussion: William James states there are 3 dimensions of self. </a:t>
            </a:r>
          </a:p>
          <a:p>
            <a:pPr marL="792489" lvl="1" indent="-339638">
              <a:spcBef>
                <a:spcPct val="0"/>
              </a:spcBef>
              <a:buFont typeface="+mj-lt"/>
              <a:buAutoNum type="arabicPeriod"/>
              <a:defRPr/>
            </a:pPr>
            <a:r>
              <a:rPr lang="en-US" sz="1400" dirty="0">
                <a:latin typeface="Times New Roman" panose="02020603050405020304" pitchFamily="18" charset="0"/>
                <a:cs typeface="Times New Roman" pitchFamily="18" charset="0"/>
              </a:rPr>
              <a:t>Material self: physical elements that reflect who you are (body, clothes, car, home, etc.) </a:t>
            </a:r>
          </a:p>
          <a:p>
            <a:pPr marL="792489" lvl="1" indent="-339638">
              <a:spcBef>
                <a:spcPct val="0"/>
              </a:spcBef>
              <a:buFont typeface="+mj-lt"/>
              <a:buAutoNum type="arabicPeriod"/>
              <a:defRPr/>
            </a:pPr>
            <a:r>
              <a:rPr lang="en-US" sz="1400" dirty="0">
                <a:latin typeface="Times New Roman" panose="02020603050405020304" pitchFamily="18" charset="0"/>
                <a:cs typeface="Times New Roman" pitchFamily="18" charset="0"/>
              </a:rPr>
              <a:t>Social Self: the self you see when you are interacting with others (friends, coworkers, spouse/significant other, colleagues) </a:t>
            </a:r>
          </a:p>
          <a:p>
            <a:pPr marL="792489" lvl="1" indent="-339638">
              <a:spcBef>
                <a:spcPct val="0"/>
              </a:spcBef>
              <a:buFont typeface="+mj-lt"/>
              <a:buAutoNum type="arabicPeriod"/>
              <a:defRPr/>
            </a:pPr>
            <a:r>
              <a:rPr lang="en-US" sz="1400" dirty="0">
                <a:latin typeface="Times New Roman" panose="02020603050405020304" pitchFamily="18" charset="0"/>
                <a:cs typeface="Times New Roman" pitchFamily="18" charset="0"/>
              </a:rPr>
              <a:t>Spiritual Self: introspections about your values, beliefs and morals.</a:t>
            </a:r>
          </a:p>
          <a:p>
            <a:pPr marL="792489" lvl="1" indent="-339638">
              <a:spcBef>
                <a:spcPct val="0"/>
              </a:spcBef>
              <a:buFont typeface="+mj-lt"/>
              <a:buAutoNum type="arabicPeriod"/>
              <a:defRPr/>
            </a:pPr>
            <a:r>
              <a:rPr lang="en-US" sz="1400" dirty="0">
                <a:latin typeface="Times New Roman" panose="02020603050405020304" pitchFamily="18" charset="0"/>
                <a:cs typeface="Times New Roman" pitchFamily="18" charset="0"/>
              </a:rPr>
              <a:t>Your self esteem is greatly influenced by your definition of self; and while you may not realize it; if this self definition is taken away our self esteem will be negatively impacted. </a:t>
            </a:r>
          </a:p>
          <a:p>
            <a:pPr marL="792489" lvl="1" indent="-339638">
              <a:spcBef>
                <a:spcPct val="0"/>
              </a:spcBef>
              <a:buFont typeface="+mj-lt"/>
              <a:buAutoNum type="arabicPeriod"/>
              <a:defRPr/>
            </a:pPr>
            <a:r>
              <a:rPr lang="en-US" sz="1400" dirty="0">
                <a:latin typeface="Times New Roman" panose="02020603050405020304" pitchFamily="18" charset="0"/>
                <a:cs typeface="Times New Roman" pitchFamily="18" charset="0"/>
              </a:rPr>
              <a:t>Think about how your self esteem is influenced by the inner voices that drive your ability to Lead Self.</a:t>
            </a:r>
          </a:p>
          <a:p>
            <a:pPr marL="452850" lvl="1">
              <a:spcBef>
                <a:spcPct val="0"/>
              </a:spcBef>
              <a:defRPr/>
            </a:pPr>
            <a:endParaRPr lang="en-US" sz="1400" dirty="0">
              <a:latin typeface="Times New Roman" panose="02020603050405020304" pitchFamily="18" charset="0"/>
              <a:cs typeface="Times New Roman" pitchFamily="18" charset="0"/>
            </a:endParaRPr>
          </a:p>
          <a:p>
            <a:pPr marL="339762" indent="-339265">
              <a:spcBef>
                <a:spcPct val="0"/>
              </a:spcBef>
              <a:buFont typeface="+mj-lt"/>
              <a:buAutoNum type="alphaLcPeriod"/>
              <a:defRPr/>
            </a:pPr>
            <a:r>
              <a:rPr lang="en-US" sz="1400" dirty="0">
                <a:latin typeface="Times New Roman" panose="02020603050405020304" pitchFamily="18" charset="0"/>
                <a:cs typeface="Times New Roman" pitchFamily="18" charset="0"/>
              </a:rPr>
              <a:t>Questions: Ask students:</a:t>
            </a:r>
          </a:p>
          <a:p>
            <a:pPr marL="792489" lvl="1" indent="-339638">
              <a:spcBef>
                <a:spcPct val="0"/>
              </a:spcBef>
              <a:buFont typeface="+mj-lt"/>
              <a:buAutoNum type="arabicPeriod"/>
              <a:defRPr/>
            </a:pPr>
            <a:r>
              <a:rPr lang="en-US" sz="1400" dirty="0">
                <a:latin typeface="Times New Roman" panose="02020603050405020304" pitchFamily="18" charset="0"/>
                <a:cs typeface="Times New Roman" pitchFamily="18" charset="0"/>
              </a:rPr>
              <a:t>What intrapersonal communication is going on in ones mind as they think introspectively about each dimension?</a:t>
            </a:r>
          </a:p>
          <a:p>
            <a:pPr marL="792489" lvl="1" indent="-339638">
              <a:spcBef>
                <a:spcPct val="0"/>
              </a:spcBef>
              <a:buFont typeface="+mj-lt"/>
              <a:buAutoNum type="arabicPeriod"/>
              <a:defRPr/>
            </a:pPr>
            <a:r>
              <a:rPr lang="en-US" sz="1400" dirty="0">
                <a:latin typeface="Times New Roman" panose="02020603050405020304" pitchFamily="18" charset="0"/>
                <a:cs typeface="Times New Roman" pitchFamily="18" charset="0"/>
              </a:rPr>
              <a:t>Which dimension of self do you identify with the most and why?</a:t>
            </a:r>
            <a:br>
              <a:rPr lang="en-US" sz="1400" dirty="0">
                <a:latin typeface="Times New Roman" panose="02020603050405020304" pitchFamily="18" charset="0"/>
                <a:cs typeface="Times New Roman" pitchFamily="18" charset="0"/>
              </a:rPr>
            </a:br>
            <a:endParaRPr lang="en-US" sz="1400" dirty="0">
              <a:latin typeface="Times New Roman" panose="02020603050405020304" pitchFamily="18" charset="0"/>
              <a:cs typeface="Times New Roman" pitchFamily="18" charset="0"/>
            </a:endParaRPr>
          </a:p>
          <a:p>
            <a:r>
              <a:rPr lang="en-US" sz="1400" dirty="0">
                <a:latin typeface="Times New Roman" panose="02020603050405020304" pitchFamily="18" charset="0"/>
                <a:cs typeface="Times New Roman" pitchFamily="18" charset="0"/>
              </a:rPr>
              <a:t>d.    Next Slide: Group activity.</a:t>
            </a:r>
          </a:p>
        </p:txBody>
      </p:sp>
    </p:spTree>
    <p:extLst>
      <p:ext uri="{BB962C8B-B14F-4D97-AF65-F5344CB8AC3E}">
        <p14:creationId xmlns:p14="http://schemas.microsoft.com/office/powerpoint/2010/main" val="951956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2211388" y="82550"/>
            <a:ext cx="2435225" cy="1827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761" indent="-282986" eaLnBrk="0" hangingPunct="0">
              <a:defRPr>
                <a:solidFill>
                  <a:schemeClr val="tx1"/>
                </a:solidFill>
                <a:latin typeface="Arial" charset="0"/>
              </a:defRPr>
            </a:lvl2pPr>
            <a:lvl3pPr marL="1131941" indent="-226388" eaLnBrk="0" hangingPunct="0">
              <a:defRPr>
                <a:solidFill>
                  <a:schemeClr val="tx1"/>
                </a:solidFill>
                <a:latin typeface="Arial" charset="0"/>
              </a:defRPr>
            </a:lvl3pPr>
            <a:lvl4pPr marL="1584717" indent="-226388" eaLnBrk="0" hangingPunct="0">
              <a:defRPr>
                <a:solidFill>
                  <a:schemeClr val="tx1"/>
                </a:solidFill>
                <a:latin typeface="Arial" charset="0"/>
              </a:defRPr>
            </a:lvl4pPr>
            <a:lvl5pPr marL="2037494" indent="-226388" eaLnBrk="0" hangingPunct="0">
              <a:defRPr>
                <a:solidFill>
                  <a:schemeClr val="tx1"/>
                </a:solidFill>
                <a:latin typeface="Arial" charset="0"/>
              </a:defRPr>
            </a:lvl5pPr>
            <a:lvl6pPr marL="2490271" indent="-226388" defTabSz="903981" eaLnBrk="0" fontAlgn="base" hangingPunct="0">
              <a:spcBef>
                <a:spcPct val="0"/>
              </a:spcBef>
              <a:spcAft>
                <a:spcPct val="0"/>
              </a:spcAft>
              <a:defRPr>
                <a:solidFill>
                  <a:schemeClr val="tx1"/>
                </a:solidFill>
                <a:latin typeface="Arial" charset="0"/>
              </a:defRPr>
            </a:lvl6pPr>
            <a:lvl7pPr marL="2943048" indent="-226388" defTabSz="903981" eaLnBrk="0" fontAlgn="base" hangingPunct="0">
              <a:spcBef>
                <a:spcPct val="0"/>
              </a:spcBef>
              <a:spcAft>
                <a:spcPct val="0"/>
              </a:spcAft>
              <a:defRPr>
                <a:solidFill>
                  <a:schemeClr val="tx1"/>
                </a:solidFill>
                <a:latin typeface="Arial" charset="0"/>
              </a:defRPr>
            </a:lvl7pPr>
            <a:lvl8pPr marL="3395827" indent="-226388" defTabSz="903981" eaLnBrk="0" fontAlgn="base" hangingPunct="0">
              <a:spcBef>
                <a:spcPct val="0"/>
              </a:spcBef>
              <a:spcAft>
                <a:spcPct val="0"/>
              </a:spcAft>
              <a:defRPr>
                <a:solidFill>
                  <a:schemeClr val="tx1"/>
                </a:solidFill>
                <a:latin typeface="Arial" charset="0"/>
              </a:defRPr>
            </a:lvl8pPr>
            <a:lvl9pPr marL="3848601" indent="-226388" defTabSz="903981" eaLnBrk="0" fontAlgn="base" hangingPunct="0">
              <a:spcBef>
                <a:spcPct val="0"/>
              </a:spcBef>
              <a:spcAft>
                <a:spcPct val="0"/>
              </a:spcAft>
              <a:defRPr>
                <a:solidFill>
                  <a:schemeClr val="tx1"/>
                </a:solidFill>
                <a:latin typeface="Arial" charset="0"/>
              </a:defRPr>
            </a:lvl9pPr>
          </a:lstStyle>
          <a:p>
            <a:pPr defTabSz="903981" eaLnBrk="1" hangingPunct="1"/>
            <a:fld id="{4D200598-76D6-4678-9EEE-F92059739F6E}" type="slidenum">
              <a:rPr lang="en-US" smtClean="0">
                <a:solidFill>
                  <a:srgbClr val="000000"/>
                </a:solidFill>
                <a:latin typeface="Calibri" pitchFamily="34" charset="0"/>
              </a:rPr>
              <a:pPr defTabSz="903981" eaLnBrk="1" hangingPunct="1"/>
              <a:t>14</a:t>
            </a:fld>
            <a:endParaRPr lang="en-US" dirty="0">
              <a:solidFill>
                <a:srgbClr val="000000"/>
              </a:solidFill>
              <a:latin typeface="Calibri" pitchFamily="34" charset="0"/>
            </a:endParaRPr>
          </a:p>
        </p:txBody>
      </p:sp>
      <p:sp>
        <p:nvSpPr>
          <p:cNvPr id="6" name="Notes Placeholder 2"/>
          <p:cNvSpPr>
            <a:spLocks noGrp="1"/>
          </p:cNvSpPr>
          <p:nvPr>
            <p:ph type="body" idx="3"/>
          </p:nvPr>
        </p:nvSpPr>
        <p:spPr>
          <a:xfrm>
            <a:off x="149087" y="1981201"/>
            <a:ext cx="6559826" cy="3810000"/>
          </a:xfrm>
        </p:spPr>
        <p:txBody>
          <a:bodyPr/>
          <a:lstStyle/>
          <a:p>
            <a:r>
              <a:rPr lang="en-US" sz="1400" u="sng" dirty="0">
                <a:latin typeface="Times New Roman" panose="02020603050405020304" pitchFamily="18" charset="0"/>
                <a:cs typeface="Times New Roman" panose="02020603050405020304" pitchFamily="18" charset="0"/>
              </a:rPr>
              <a:t>Instructor Guidance:</a:t>
            </a:r>
          </a:p>
          <a:p>
            <a:pPr marL="339638" indent="-339638">
              <a:buAutoNum type="alphaLcPeriod"/>
            </a:pPr>
            <a:r>
              <a:rPr lang="en-US" sz="1400" dirty="0">
                <a:latin typeface="Times New Roman" panose="02020603050405020304" pitchFamily="18" charset="0"/>
                <a:cs typeface="Times New Roman" panose="02020603050405020304" pitchFamily="18" charset="0"/>
              </a:rPr>
              <a:t>Purpose: Reinforce the importance of developing intrapersonal communication.</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9638" indent="-339638">
              <a:buAutoNum type="alphaLcPeriod"/>
            </a:pPr>
            <a:r>
              <a:rPr lang="en-US" sz="1400" dirty="0">
                <a:latin typeface="Times New Roman" panose="02020603050405020304" pitchFamily="18" charset="0"/>
                <a:cs typeface="Times New Roman" panose="02020603050405020304" pitchFamily="18" charset="0"/>
              </a:rPr>
              <a:t>Discussion: Emphasize the 3 dimensions and have the groups consider which one is most important to sense of self.  You may want to ask if any group member disagrees with their group.</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9638" indent="-339638">
              <a:buAutoNum type="alphaLcPeriod"/>
            </a:pPr>
            <a:r>
              <a:rPr lang="en-US" sz="1400" dirty="0">
                <a:latin typeface="Times New Roman" panose="02020603050405020304" pitchFamily="18" charset="0"/>
                <a:cs typeface="Times New Roman" panose="02020603050405020304" pitchFamily="18" charset="0"/>
              </a:rPr>
              <a:t>Question: N/A.</a:t>
            </a:r>
          </a:p>
          <a:p>
            <a:pPr marL="339638" indent="-339638">
              <a:buAutoNum type="alphaLcPeriod"/>
            </a:pP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d.      Next Slide:  Summary.</a:t>
            </a:r>
          </a:p>
          <a:p>
            <a:pPr marL="339638" indent="-339638">
              <a:buAutoNum type="alphaLcPeriod"/>
            </a:pPr>
            <a:endParaRPr lang="en-US" dirty="0"/>
          </a:p>
          <a:p>
            <a:endParaRPr lang="en-US" sz="1400" dirty="0"/>
          </a:p>
        </p:txBody>
      </p:sp>
    </p:spTree>
    <p:extLst>
      <p:ext uri="{BB962C8B-B14F-4D97-AF65-F5344CB8AC3E}">
        <p14:creationId xmlns:p14="http://schemas.microsoft.com/office/powerpoint/2010/main" val="1742251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2212975" y="82550"/>
            <a:ext cx="2433638" cy="1827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761" indent="-282986" eaLnBrk="0" hangingPunct="0">
              <a:defRPr>
                <a:solidFill>
                  <a:schemeClr val="tx1"/>
                </a:solidFill>
                <a:latin typeface="Arial" charset="0"/>
              </a:defRPr>
            </a:lvl2pPr>
            <a:lvl3pPr marL="1131941" indent="-226388" eaLnBrk="0" hangingPunct="0">
              <a:defRPr>
                <a:solidFill>
                  <a:schemeClr val="tx1"/>
                </a:solidFill>
                <a:latin typeface="Arial" charset="0"/>
              </a:defRPr>
            </a:lvl3pPr>
            <a:lvl4pPr marL="1584717" indent="-226388" eaLnBrk="0" hangingPunct="0">
              <a:defRPr>
                <a:solidFill>
                  <a:schemeClr val="tx1"/>
                </a:solidFill>
                <a:latin typeface="Arial" charset="0"/>
              </a:defRPr>
            </a:lvl4pPr>
            <a:lvl5pPr marL="2037494" indent="-226388" eaLnBrk="0" hangingPunct="0">
              <a:defRPr>
                <a:solidFill>
                  <a:schemeClr val="tx1"/>
                </a:solidFill>
                <a:latin typeface="Arial" charset="0"/>
              </a:defRPr>
            </a:lvl5pPr>
            <a:lvl6pPr marL="2490271" indent="-226388" defTabSz="903981" eaLnBrk="0" fontAlgn="base" hangingPunct="0">
              <a:spcBef>
                <a:spcPct val="0"/>
              </a:spcBef>
              <a:spcAft>
                <a:spcPct val="0"/>
              </a:spcAft>
              <a:defRPr>
                <a:solidFill>
                  <a:schemeClr val="tx1"/>
                </a:solidFill>
                <a:latin typeface="Arial" charset="0"/>
              </a:defRPr>
            </a:lvl6pPr>
            <a:lvl7pPr marL="2943048" indent="-226388" defTabSz="903981" eaLnBrk="0" fontAlgn="base" hangingPunct="0">
              <a:spcBef>
                <a:spcPct val="0"/>
              </a:spcBef>
              <a:spcAft>
                <a:spcPct val="0"/>
              </a:spcAft>
              <a:defRPr>
                <a:solidFill>
                  <a:schemeClr val="tx1"/>
                </a:solidFill>
                <a:latin typeface="Arial" charset="0"/>
              </a:defRPr>
            </a:lvl7pPr>
            <a:lvl8pPr marL="3395827" indent="-226388" defTabSz="903981" eaLnBrk="0" fontAlgn="base" hangingPunct="0">
              <a:spcBef>
                <a:spcPct val="0"/>
              </a:spcBef>
              <a:spcAft>
                <a:spcPct val="0"/>
              </a:spcAft>
              <a:defRPr>
                <a:solidFill>
                  <a:schemeClr val="tx1"/>
                </a:solidFill>
                <a:latin typeface="Arial" charset="0"/>
              </a:defRPr>
            </a:lvl8pPr>
            <a:lvl9pPr marL="3848601" indent="-226388" defTabSz="903981" eaLnBrk="0" fontAlgn="base" hangingPunct="0">
              <a:spcBef>
                <a:spcPct val="0"/>
              </a:spcBef>
              <a:spcAft>
                <a:spcPct val="0"/>
              </a:spcAft>
              <a:defRPr>
                <a:solidFill>
                  <a:schemeClr val="tx1"/>
                </a:solidFill>
                <a:latin typeface="Arial" charset="0"/>
              </a:defRPr>
            </a:lvl9pPr>
          </a:lstStyle>
          <a:p>
            <a:pPr defTabSz="903981" eaLnBrk="1" hangingPunct="1"/>
            <a:fld id="{79FF0613-A604-4A45-BB64-AD1C5D1071EB}" type="slidenum">
              <a:rPr lang="en-US" smtClean="0">
                <a:solidFill>
                  <a:prstClr val="black"/>
                </a:solidFill>
                <a:latin typeface="Calibri" pitchFamily="34" charset="0"/>
              </a:rPr>
              <a:pPr defTabSz="903981" eaLnBrk="1" hangingPunct="1"/>
              <a:t>15</a:t>
            </a:fld>
            <a:endParaRPr lang="en-US" dirty="0">
              <a:solidFill>
                <a:prstClr val="black"/>
              </a:solidFill>
              <a:latin typeface="Calibri" pitchFamily="34" charset="0"/>
            </a:endParaRPr>
          </a:p>
        </p:txBody>
      </p:sp>
      <p:sp>
        <p:nvSpPr>
          <p:cNvPr id="6" name="Notes Placeholder 2"/>
          <p:cNvSpPr>
            <a:spLocks noGrp="1"/>
          </p:cNvSpPr>
          <p:nvPr>
            <p:ph type="body" idx="3"/>
          </p:nvPr>
        </p:nvSpPr>
        <p:spPr>
          <a:xfrm>
            <a:off x="149087" y="1981200"/>
            <a:ext cx="6485283" cy="3199853"/>
          </a:xfrm>
        </p:spPr>
        <p:txBody>
          <a:bodyPr/>
          <a:lstStyle/>
          <a:p>
            <a:pPr>
              <a:spcBef>
                <a:spcPct val="0"/>
              </a:spcBef>
              <a:defRPr/>
            </a:pPr>
            <a:r>
              <a:rPr lang="en-US" sz="1400" u="sng" dirty="0">
                <a:latin typeface="Times New Roman" panose="02020603050405020304" pitchFamily="18" charset="0"/>
                <a:cs typeface="Times New Roman" pitchFamily="18" charset="0"/>
              </a:rPr>
              <a:t>Instructor Guidance </a:t>
            </a:r>
          </a:p>
          <a:p>
            <a:pPr marL="339638" indent="-339638">
              <a:spcBef>
                <a:spcPct val="0"/>
              </a:spcBef>
              <a:buFontTx/>
              <a:buAutoNum type="alphaLcPeriod"/>
              <a:defRPr/>
            </a:pPr>
            <a:r>
              <a:rPr lang="en-US" sz="1400" dirty="0">
                <a:latin typeface="Times New Roman" panose="02020603050405020304" pitchFamily="18" charset="0"/>
                <a:cs typeface="Times New Roman" pitchFamily="18" charset="0"/>
              </a:rPr>
              <a:t>Purpose:  To provide a summary of session four.</a:t>
            </a:r>
            <a:br>
              <a:rPr lang="en-US" sz="1400" dirty="0">
                <a:latin typeface="Times New Roman" panose="02020603050405020304" pitchFamily="18" charset="0"/>
                <a:cs typeface="Times New Roman" pitchFamily="18" charset="0"/>
              </a:rPr>
            </a:br>
            <a:endParaRPr lang="en-US" sz="1400" dirty="0">
              <a:latin typeface="Times New Roman" panose="02020603050405020304" pitchFamily="18" charset="0"/>
              <a:cs typeface="Times New Roman" pitchFamily="18" charset="0"/>
            </a:endParaRPr>
          </a:p>
          <a:p>
            <a:pPr marL="339638" indent="-339638">
              <a:spcBef>
                <a:spcPct val="0"/>
              </a:spcBef>
              <a:buFontTx/>
              <a:buAutoNum type="alphaLcPeriod"/>
              <a:defRPr/>
            </a:pPr>
            <a:r>
              <a:rPr lang="en-US" sz="1400" dirty="0">
                <a:latin typeface="Times New Roman" panose="02020603050405020304" pitchFamily="18" charset="0"/>
                <a:cs typeface="Times New Roman" pitchFamily="18" charset="0"/>
              </a:rPr>
              <a:t>Discussion:  Review objectives with student feedback by asking them to:</a:t>
            </a:r>
          </a:p>
          <a:p>
            <a:pPr marL="792489" lvl="1" indent="-339638">
              <a:spcBef>
                <a:spcPct val="0"/>
              </a:spcBef>
              <a:buFont typeface="+mj-lt"/>
              <a:buAutoNum type="arabicPeriod"/>
              <a:defRPr/>
            </a:pPr>
            <a:r>
              <a:rPr lang="en-US" sz="1400" dirty="0">
                <a:solidFill>
                  <a:prstClr val="black"/>
                </a:solidFill>
                <a:latin typeface="Times New Roman" pitchFamily="18" charset="0"/>
                <a:cs typeface="Times New Roman" panose="02020603050405020304" pitchFamily="18" charset="0"/>
              </a:rPr>
              <a:t>Define intrapersonal communication</a:t>
            </a:r>
          </a:p>
          <a:p>
            <a:pPr marL="792489" lvl="1" indent="-339638">
              <a:spcBef>
                <a:spcPct val="0"/>
              </a:spcBef>
              <a:buFont typeface="+mj-lt"/>
              <a:buAutoNum type="arabicPeriod"/>
              <a:defRPr/>
            </a:pPr>
            <a:r>
              <a:rPr lang="en-US" sz="1400" dirty="0">
                <a:solidFill>
                  <a:prstClr val="black"/>
                </a:solidFill>
                <a:latin typeface="Times New Roman" pitchFamily="18" charset="0"/>
                <a:cs typeface="Times New Roman" panose="02020603050405020304" pitchFamily="18" charset="0"/>
              </a:rPr>
              <a:t>What strategies did they learn to develop intrapersonal communication skills?</a:t>
            </a:r>
          </a:p>
          <a:p>
            <a:pPr marL="792489" lvl="1" indent="-339638">
              <a:spcBef>
                <a:spcPct val="0"/>
              </a:spcBef>
              <a:buFont typeface="+mj-lt"/>
              <a:buAutoNum type="arabicPeriod"/>
              <a:defRPr/>
            </a:pPr>
            <a:r>
              <a:rPr lang="en-US" sz="1400" dirty="0">
                <a:solidFill>
                  <a:prstClr val="black"/>
                </a:solidFill>
                <a:latin typeface="Times New Roman" pitchFamily="18" charset="0"/>
                <a:cs typeface="Times New Roman" panose="02020603050405020304" pitchFamily="18" charset="0"/>
              </a:rPr>
              <a:t>What inner resources do they have to u</a:t>
            </a:r>
            <a:r>
              <a:rPr lang="en-US" sz="1400" dirty="0">
                <a:latin typeface="Times New Roman" panose="02020603050405020304" pitchFamily="18" charset="0"/>
                <a:cs typeface="Times New Roman" panose="02020603050405020304" pitchFamily="18" charset="0"/>
              </a:rPr>
              <a:t>nderstand self and other people?</a:t>
            </a:r>
            <a:r>
              <a:rPr lang="en-US" sz="1400" dirty="0">
                <a:solidFill>
                  <a:prstClr val="black"/>
                </a:solidFill>
                <a:latin typeface="Times New Roman" panose="02020603050405020304" pitchFamily="18" charset="0"/>
                <a:cs typeface="Times New Roman" panose="02020603050405020304" pitchFamily="18" charset="0"/>
              </a:rPr>
              <a:t> </a:t>
            </a:r>
            <a:br>
              <a:rPr lang="en-US" sz="1400" dirty="0">
                <a:solidFill>
                  <a:prstClr val="black"/>
                </a:solidFill>
                <a:latin typeface="Times New Roman" panose="02020603050405020304" pitchFamily="18" charset="0"/>
                <a:cs typeface="Times New Roman" panose="02020603050405020304" pitchFamily="18" charset="0"/>
              </a:rPr>
            </a:br>
            <a:endParaRPr lang="en-US" sz="1400" dirty="0">
              <a:solidFill>
                <a:prstClr val="black"/>
              </a:solidFill>
              <a:latin typeface="Times New Roman" panose="02020603050405020304" pitchFamily="18" charset="0"/>
              <a:cs typeface="Times New Roman" panose="02020603050405020304" pitchFamily="18" charset="0"/>
            </a:endParaRPr>
          </a:p>
          <a:p>
            <a:pPr marL="339638" indent="-339638">
              <a:spcBef>
                <a:spcPct val="0"/>
              </a:spcBef>
              <a:buAutoNum type="alphaLcPeriod" startAt="3"/>
              <a:defRPr/>
            </a:pPr>
            <a:r>
              <a:rPr lang="en-US" sz="1400" dirty="0">
                <a:latin typeface="Times New Roman" panose="02020603050405020304" pitchFamily="18" charset="0"/>
                <a:cs typeface="Times New Roman" pitchFamily="18" charset="0"/>
              </a:rPr>
              <a:t>Question: Are there any comments or questions for intrapersonal communication?</a:t>
            </a:r>
            <a:br>
              <a:rPr lang="en-US" sz="1400" dirty="0">
                <a:latin typeface="Times New Roman" panose="02020603050405020304" pitchFamily="18" charset="0"/>
                <a:cs typeface="Times New Roman" pitchFamily="18" charset="0"/>
              </a:rPr>
            </a:br>
            <a:endParaRPr lang="en-US" sz="1400" dirty="0">
              <a:latin typeface="Times New Roman" panose="02020603050405020304" pitchFamily="18" charset="0"/>
              <a:cs typeface="Times New Roman" pitchFamily="18" charset="0"/>
            </a:endParaRPr>
          </a:p>
          <a:p>
            <a:pPr marL="339638" indent="-339638">
              <a:spcBef>
                <a:spcPct val="0"/>
              </a:spcBef>
              <a:buAutoNum type="alphaLcPeriod" startAt="3"/>
              <a:defRPr/>
            </a:pPr>
            <a:r>
              <a:rPr lang="en-US" sz="1400" dirty="0">
                <a:latin typeface="Times New Roman" panose="02020603050405020304" pitchFamily="18" charset="0"/>
                <a:cs typeface="Times New Roman" pitchFamily="18" charset="0"/>
              </a:rPr>
              <a:t>Next: N/A.</a:t>
            </a:r>
          </a:p>
        </p:txBody>
      </p:sp>
    </p:spTree>
    <p:extLst>
      <p:ext uri="{BB962C8B-B14F-4D97-AF65-F5344CB8AC3E}">
        <p14:creationId xmlns:p14="http://schemas.microsoft.com/office/powerpoint/2010/main" val="1596142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2212975" y="82550"/>
            <a:ext cx="2433638" cy="1827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761" indent="-282986" eaLnBrk="0" hangingPunct="0">
              <a:defRPr>
                <a:solidFill>
                  <a:schemeClr val="tx1"/>
                </a:solidFill>
                <a:latin typeface="Arial" charset="0"/>
              </a:defRPr>
            </a:lvl2pPr>
            <a:lvl3pPr marL="1131941" indent="-226388" eaLnBrk="0" hangingPunct="0">
              <a:defRPr>
                <a:solidFill>
                  <a:schemeClr val="tx1"/>
                </a:solidFill>
                <a:latin typeface="Arial" charset="0"/>
              </a:defRPr>
            </a:lvl3pPr>
            <a:lvl4pPr marL="1584717" indent="-226388" eaLnBrk="0" hangingPunct="0">
              <a:defRPr>
                <a:solidFill>
                  <a:schemeClr val="tx1"/>
                </a:solidFill>
                <a:latin typeface="Arial" charset="0"/>
              </a:defRPr>
            </a:lvl4pPr>
            <a:lvl5pPr marL="2037494" indent="-226388" eaLnBrk="0" hangingPunct="0">
              <a:defRPr>
                <a:solidFill>
                  <a:schemeClr val="tx1"/>
                </a:solidFill>
                <a:latin typeface="Arial" charset="0"/>
              </a:defRPr>
            </a:lvl5pPr>
            <a:lvl6pPr marL="2490271" indent="-226388" defTabSz="903981" eaLnBrk="0" fontAlgn="base" hangingPunct="0">
              <a:spcBef>
                <a:spcPct val="0"/>
              </a:spcBef>
              <a:spcAft>
                <a:spcPct val="0"/>
              </a:spcAft>
              <a:defRPr>
                <a:solidFill>
                  <a:schemeClr val="tx1"/>
                </a:solidFill>
                <a:latin typeface="Arial" charset="0"/>
              </a:defRPr>
            </a:lvl6pPr>
            <a:lvl7pPr marL="2943048" indent="-226388" defTabSz="903981" eaLnBrk="0" fontAlgn="base" hangingPunct="0">
              <a:spcBef>
                <a:spcPct val="0"/>
              </a:spcBef>
              <a:spcAft>
                <a:spcPct val="0"/>
              </a:spcAft>
              <a:defRPr>
                <a:solidFill>
                  <a:schemeClr val="tx1"/>
                </a:solidFill>
                <a:latin typeface="Arial" charset="0"/>
              </a:defRPr>
            </a:lvl7pPr>
            <a:lvl8pPr marL="3395827" indent="-226388" defTabSz="903981" eaLnBrk="0" fontAlgn="base" hangingPunct="0">
              <a:spcBef>
                <a:spcPct val="0"/>
              </a:spcBef>
              <a:spcAft>
                <a:spcPct val="0"/>
              </a:spcAft>
              <a:defRPr>
                <a:solidFill>
                  <a:schemeClr val="tx1"/>
                </a:solidFill>
                <a:latin typeface="Arial" charset="0"/>
              </a:defRPr>
            </a:lvl8pPr>
            <a:lvl9pPr marL="3848601" indent="-226388" defTabSz="903981" eaLnBrk="0" fontAlgn="base" hangingPunct="0">
              <a:spcBef>
                <a:spcPct val="0"/>
              </a:spcBef>
              <a:spcAft>
                <a:spcPct val="0"/>
              </a:spcAft>
              <a:defRPr>
                <a:solidFill>
                  <a:schemeClr val="tx1"/>
                </a:solidFill>
                <a:latin typeface="Arial" charset="0"/>
              </a:defRPr>
            </a:lvl9pPr>
          </a:lstStyle>
          <a:p>
            <a:pPr defTabSz="903981" eaLnBrk="1" hangingPunct="1"/>
            <a:fld id="{79FF0613-A604-4A45-BB64-AD1C5D1071EB}" type="slidenum">
              <a:rPr lang="en-US" smtClean="0">
                <a:solidFill>
                  <a:prstClr val="black"/>
                </a:solidFill>
                <a:latin typeface="Calibri" pitchFamily="34" charset="0"/>
              </a:rPr>
              <a:pPr defTabSz="903981" eaLnBrk="1" hangingPunct="1"/>
              <a:t>2</a:t>
            </a:fld>
            <a:endParaRPr lang="en-US" dirty="0">
              <a:solidFill>
                <a:prstClr val="black"/>
              </a:solidFill>
              <a:latin typeface="Calibri" pitchFamily="34" charset="0"/>
            </a:endParaRPr>
          </a:p>
        </p:txBody>
      </p:sp>
      <p:sp>
        <p:nvSpPr>
          <p:cNvPr id="6" name="Notes Placeholder 2"/>
          <p:cNvSpPr>
            <a:spLocks noGrp="1"/>
          </p:cNvSpPr>
          <p:nvPr>
            <p:ph type="body" idx="3"/>
          </p:nvPr>
        </p:nvSpPr>
        <p:spPr>
          <a:xfrm>
            <a:off x="149087" y="1981202"/>
            <a:ext cx="6559826" cy="3199852"/>
          </a:xfrm>
        </p:spPr>
        <p:txBody>
          <a:bodyPr>
            <a:normAutofit/>
          </a:bodyPr>
          <a:lstStyle/>
          <a:p>
            <a:pPr>
              <a:spcBef>
                <a:spcPct val="0"/>
              </a:spcBef>
              <a:defRPr/>
            </a:pPr>
            <a:r>
              <a:rPr lang="en-US" sz="1400" u="sng" dirty="0">
                <a:latin typeface="Times New Roman" panose="02020603050405020304" pitchFamily="18" charset="0"/>
                <a:cs typeface="Times New Roman" pitchFamily="18" charset="0"/>
              </a:rPr>
              <a:t>Instructor Guidance </a:t>
            </a:r>
          </a:p>
          <a:p>
            <a:pPr marL="339638" indent="-339638">
              <a:spcBef>
                <a:spcPct val="0"/>
              </a:spcBef>
              <a:buAutoNum type="alphaLcPeriod"/>
              <a:defRPr/>
            </a:pPr>
            <a:r>
              <a:rPr lang="en-US" sz="1400" dirty="0">
                <a:latin typeface="Times New Roman" panose="02020603050405020304" pitchFamily="18" charset="0"/>
                <a:cs typeface="Times New Roman" pitchFamily="18" charset="0"/>
              </a:rPr>
              <a:t>Purpose:  To discuss objectives for session 4, “Intrapersonal Communication”.  </a:t>
            </a:r>
            <a:br>
              <a:rPr lang="en-US" sz="1400" dirty="0">
                <a:latin typeface="Times New Roman" panose="02020603050405020304" pitchFamily="18" charset="0"/>
                <a:cs typeface="Times New Roman" pitchFamily="18" charset="0"/>
              </a:rPr>
            </a:br>
            <a:endParaRPr lang="en-US" sz="1400" dirty="0">
              <a:latin typeface="Times New Roman" panose="02020603050405020304" pitchFamily="18" charset="0"/>
              <a:cs typeface="Times New Roman" pitchFamily="18" charset="0"/>
            </a:endParaRPr>
          </a:p>
          <a:p>
            <a:pPr marL="339638" indent="-339638">
              <a:spcBef>
                <a:spcPct val="0"/>
              </a:spcBef>
              <a:buAutoNum type="alphaLcPeriod"/>
              <a:defRPr/>
            </a:pPr>
            <a:r>
              <a:rPr lang="en-US" sz="1400" dirty="0">
                <a:latin typeface="Times New Roman" panose="02020603050405020304" pitchFamily="18" charset="0"/>
                <a:cs typeface="Times New Roman" pitchFamily="18" charset="0"/>
              </a:rPr>
              <a:t>Discussion:  Focus on the articles; open the floor for students to share their views on the reading assignments</a:t>
            </a:r>
            <a:r>
              <a:rPr lang="en-US" sz="1400" i="1" dirty="0">
                <a:latin typeface="Times New Roman" panose="02020603050405020304" pitchFamily="18" charset="0"/>
                <a:cs typeface="Times New Roman" panose="02020603050405020304" pitchFamily="18" charset="0"/>
              </a:rPr>
              <a:t>.</a:t>
            </a:r>
            <a:br>
              <a:rPr lang="en-US" sz="1400" i="1"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9638" indent="-339638">
              <a:spcBef>
                <a:spcPct val="0"/>
              </a:spcBef>
              <a:buAutoNum type="alphaLcPeriod"/>
              <a:defRPr/>
            </a:pPr>
            <a:r>
              <a:rPr lang="en-US" sz="1400" dirty="0">
                <a:latin typeface="Times New Roman" panose="02020603050405020304" pitchFamily="18" charset="0"/>
                <a:cs typeface="Times New Roman" panose="02020603050405020304" pitchFamily="18" charset="0"/>
              </a:rPr>
              <a:t>Question:  Ask students do they have any questions about the objectives based on their pre-readings.</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9638" indent="-339638">
              <a:spcBef>
                <a:spcPct val="0"/>
              </a:spcBef>
              <a:buAutoNum type="alphaLcPeriod"/>
              <a:defRPr/>
            </a:pPr>
            <a:r>
              <a:rPr lang="en-US" sz="1400" dirty="0">
                <a:latin typeface="Times New Roman" panose="02020603050405020304" pitchFamily="18" charset="0"/>
                <a:cs typeface="Times New Roman" panose="02020603050405020304" pitchFamily="18" charset="0"/>
              </a:rPr>
              <a:t>Next Slide:</a:t>
            </a:r>
            <a:r>
              <a:rPr lang="en-US" sz="1400" b="1" dirty="0">
                <a:latin typeface="Times New Roman" pitchFamily="18" charset="0"/>
                <a:cs typeface="Times New Roman" pitchFamily="18" charset="0"/>
              </a:rPr>
              <a:t> </a:t>
            </a:r>
            <a:r>
              <a:rPr lang="en-US" sz="1400" dirty="0">
                <a:latin typeface="Times New Roman" pitchFamily="18" charset="0"/>
                <a:cs typeface="Times New Roman" pitchFamily="18" charset="0"/>
              </a:rPr>
              <a:t>Coast Guard Video.</a:t>
            </a:r>
          </a:p>
        </p:txBody>
      </p:sp>
    </p:spTree>
    <p:extLst>
      <p:ext uri="{BB962C8B-B14F-4D97-AF65-F5344CB8AC3E}">
        <p14:creationId xmlns:p14="http://schemas.microsoft.com/office/powerpoint/2010/main" val="2051325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2211388" y="82550"/>
            <a:ext cx="2435225" cy="1827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761" indent="-282986" eaLnBrk="0" hangingPunct="0">
              <a:defRPr>
                <a:solidFill>
                  <a:schemeClr val="tx1"/>
                </a:solidFill>
                <a:latin typeface="Arial" charset="0"/>
              </a:defRPr>
            </a:lvl2pPr>
            <a:lvl3pPr marL="1131941" indent="-226388" eaLnBrk="0" hangingPunct="0">
              <a:defRPr>
                <a:solidFill>
                  <a:schemeClr val="tx1"/>
                </a:solidFill>
                <a:latin typeface="Arial" charset="0"/>
              </a:defRPr>
            </a:lvl3pPr>
            <a:lvl4pPr marL="1584717" indent="-226388" eaLnBrk="0" hangingPunct="0">
              <a:defRPr>
                <a:solidFill>
                  <a:schemeClr val="tx1"/>
                </a:solidFill>
                <a:latin typeface="Arial" charset="0"/>
              </a:defRPr>
            </a:lvl4pPr>
            <a:lvl5pPr marL="2037494" indent="-226388" eaLnBrk="0" hangingPunct="0">
              <a:defRPr>
                <a:solidFill>
                  <a:schemeClr val="tx1"/>
                </a:solidFill>
                <a:latin typeface="Arial" charset="0"/>
              </a:defRPr>
            </a:lvl5pPr>
            <a:lvl6pPr marL="2490271" indent="-226388" defTabSz="903981" eaLnBrk="0" fontAlgn="base" hangingPunct="0">
              <a:spcBef>
                <a:spcPct val="0"/>
              </a:spcBef>
              <a:spcAft>
                <a:spcPct val="0"/>
              </a:spcAft>
              <a:defRPr>
                <a:solidFill>
                  <a:schemeClr val="tx1"/>
                </a:solidFill>
                <a:latin typeface="Arial" charset="0"/>
              </a:defRPr>
            </a:lvl6pPr>
            <a:lvl7pPr marL="2943048" indent="-226388" defTabSz="903981" eaLnBrk="0" fontAlgn="base" hangingPunct="0">
              <a:spcBef>
                <a:spcPct val="0"/>
              </a:spcBef>
              <a:spcAft>
                <a:spcPct val="0"/>
              </a:spcAft>
              <a:defRPr>
                <a:solidFill>
                  <a:schemeClr val="tx1"/>
                </a:solidFill>
                <a:latin typeface="Arial" charset="0"/>
              </a:defRPr>
            </a:lvl7pPr>
            <a:lvl8pPr marL="3395827" indent="-226388" defTabSz="903981" eaLnBrk="0" fontAlgn="base" hangingPunct="0">
              <a:spcBef>
                <a:spcPct val="0"/>
              </a:spcBef>
              <a:spcAft>
                <a:spcPct val="0"/>
              </a:spcAft>
              <a:defRPr>
                <a:solidFill>
                  <a:schemeClr val="tx1"/>
                </a:solidFill>
                <a:latin typeface="Arial" charset="0"/>
              </a:defRPr>
            </a:lvl8pPr>
            <a:lvl9pPr marL="3848601" indent="-226388" defTabSz="903981" eaLnBrk="0" fontAlgn="base" hangingPunct="0">
              <a:spcBef>
                <a:spcPct val="0"/>
              </a:spcBef>
              <a:spcAft>
                <a:spcPct val="0"/>
              </a:spcAft>
              <a:defRPr>
                <a:solidFill>
                  <a:schemeClr val="tx1"/>
                </a:solidFill>
                <a:latin typeface="Arial" charset="0"/>
              </a:defRPr>
            </a:lvl9pPr>
          </a:lstStyle>
          <a:p>
            <a:pPr defTabSz="903981" eaLnBrk="1" hangingPunct="1"/>
            <a:fld id="{4D200598-76D6-4678-9EEE-F92059739F6E}" type="slidenum">
              <a:rPr lang="en-US" smtClean="0">
                <a:solidFill>
                  <a:srgbClr val="000000"/>
                </a:solidFill>
                <a:latin typeface="Calibri" pitchFamily="34" charset="0"/>
              </a:rPr>
              <a:pPr defTabSz="903981" eaLnBrk="1" hangingPunct="1"/>
              <a:t>3</a:t>
            </a:fld>
            <a:endParaRPr lang="en-US" dirty="0">
              <a:solidFill>
                <a:srgbClr val="000000"/>
              </a:solidFill>
              <a:latin typeface="Calibri" pitchFamily="34" charset="0"/>
            </a:endParaRPr>
          </a:p>
        </p:txBody>
      </p:sp>
      <p:sp>
        <p:nvSpPr>
          <p:cNvPr id="6" name="Notes Placeholder 2"/>
          <p:cNvSpPr>
            <a:spLocks noGrp="1"/>
          </p:cNvSpPr>
          <p:nvPr>
            <p:ph type="body" idx="3"/>
          </p:nvPr>
        </p:nvSpPr>
        <p:spPr>
          <a:xfrm>
            <a:off x="149087" y="2057400"/>
            <a:ext cx="6559826" cy="3808751"/>
          </a:xfrm>
        </p:spPr>
        <p:txBody>
          <a:bodyPr/>
          <a:lstStyle/>
          <a:p>
            <a:pPr>
              <a:spcBef>
                <a:spcPct val="0"/>
              </a:spcBef>
              <a:defRPr/>
            </a:pPr>
            <a:r>
              <a:rPr lang="en-US" sz="1400" u="sng" dirty="0">
                <a:latin typeface="Times New Roman" panose="02020603050405020304" pitchFamily="18" charset="0"/>
                <a:cs typeface="Times New Roman" pitchFamily="18" charset="0"/>
              </a:rPr>
              <a:t>Instructor Guidance </a:t>
            </a:r>
          </a:p>
          <a:p>
            <a:pPr marL="339638" indent="-339638">
              <a:buFont typeface="+mj-lt"/>
              <a:buAutoNum type="alphaLcPeriod"/>
            </a:pPr>
            <a:r>
              <a:rPr lang="en-US" sz="1400" dirty="0">
                <a:latin typeface="Times New Roman" panose="02020603050405020304" pitchFamily="18" charset="0"/>
                <a:cs typeface="Times New Roman" pitchFamily="18" charset="0"/>
              </a:rPr>
              <a:t>Purpose:  Watch funny video - German Coast Guard Trainee.  Use this video slide in order to drive the point that much of leadership is communicating effectively.</a:t>
            </a:r>
            <a:br>
              <a:rPr lang="en-US" sz="1400" dirty="0">
                <a:latin typeface="Times New Roman" panose="02020603050405020304" pitchFamily="18" charset="0"/>
                <a:cs typeface="Times New Roman" pitchFamily="18" charset="0"/>
              </a:rPr>
            </a:br>
            <a:endParaRPr lang="en-US" sz="1400" dirty="0">
              <a:latin typeface="Times New Roman" panose="02020603050405020304" pitchFamily="18" charset="0"/>
              <a:cs typeface="Times New Roman" pitchFamily="18" charset="0"/>
            </a:endParaRPr>
          </a:p>
          <a:p>
            <a:pPr marL="339638" indent="-339638">
              <a:buFont typeface="+mj-lt"/>
              <a:buAutoNum type="alphaLcPeriod"/>
            </a:pPr>
            <a:r>
              <a:rPr lang="en-US" sz="1400" dirty="0">
                <a:latin typeface="Times New Roman" panose="02020603050405020304" pitchFamily="18" charset="0"/>
                <a:cs typeface="Times New Roman" pitchFamily="18" charset="0"/>
              </a:rPr>
              <a:t>Discussion:  It is simply impossible to become a great leader without being a great communicator. Most leaders spend the  majority of their time each day in some type of an “interpersonal” situation. This session we will develop our “intrapersonal” communication.</a:t>
            </a:r>
          </a:p>
          <a:p>
            <a:endParaRPr lang="en-US" sz="1400" dirty="0">
              <a:latin typeface="Times New Roman" panose="02020603050405020304" pitchFamily="18" charset="0"/>
              <a:cs typeface="Times New Roman" pitchFamily="18" charset="0"/>
            </a:endParaRPr>
          </a:p>
          <a:p>
            <a:pPr marL="339638" indent="-339638">
              <a:buFont typeface="+mj-lt"/>
              <a:buAutoNum type="alphaLcPeriod"/>
            </a:pPr>
            <a:r>
              <a:rPr lang="en-US" sz="1400" dirty="0">
                <a:latin typeface="Times New Roman" panose="02020603050405020304" pitchFamily="18" charset="0"/>
                <a:cs typeface="Times New Roman" pitchFamily="18" charset="0"/>
              </a:rPr>
              <a:t>Question:  Ask students what communication problems could have been caused by the trainee in the video? What communication problems have they experienced in their organization?</a:t>
            </a:r>
            <a:br>
              <a:rPr lang="en-US" sz="1400" dirty="0">
                <a:latin typeface="Times New Roman" panose="02020603050405020304" pitchFamily="18" charset="0"/>
                <a:cs typeface="Times New Roman" pitchFamily="18" charset="0"/>
              </a:rPr>
            </a:br>
            <a:endParaRPr lang="en-US" sz="1400" dirty="0">
              <a:latin typeface="Times New Roman" panose="02020603050405020304" pitchFamily="18" charset="0"/>
              <a:cs typeface="Times New Roman" pitchFamily="18" charset="0"/>
            </a:endParaRPr>
          </a:p>
          <a:p>
            <a:pPr marL="339638" indent="-339638">
              <a:buFont typeface="+mj-lt"/>
              <a:buAutoNum type="alphaLcPeriod"/>
            </a:pPr>
            <a:r>
              <a:rPr lang="en-US" sz="1400" dirty="0">
                <a:latin typeface="Times New Roman" panose="02020603050405020304" pitchFamily="18" charset="0"/>
                <a:cs typeface="Times New Roman" pitchFamily="18" charset="0"/>
              </a:rPr>
              <a:t>Next Slide:  Group Activity.</a:t>
            </a:r>
            <a:endParaRPr lang="en-US" sz="1400" dirty="0">
              <a:solidFill>
                <a:srgbClr val="FF000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152820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2211388" y="82550"/>
            <a:ext cx="2433637" cy="1827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761" indent="-282986" eaLnBrk="0" hangingPunct="0">
              <a:defRPr>
                <a:solidFill>
                  <a:schemeClr val="tx1"/>
                </a:solidFill>
                <a:latin typeface="Arial" charset="0"/>
              </a:defRPr>
            </a:lvl2pPr>
            <a:lvl3pPr marL="1131941" indent="-226388" eaLnBrk="0" hangingPunct="0">
              <a:defRPr>
                <a:solidFill>
                  <a:schemeClr val="tx1"/>
                </a:solidFill>
                <a:latin typeface="Arial" charset="0"/>
              </a:defRPr>
            </a:lvl3pPr>
            <a:lvl4pPr marL="1584717" indent="-226388" eaLnBrk="0" hangingPunct="0">
              <a:defRPr>
                <a:solidFill>
                  <a:schemeClr val="tx1"/>
                </a:solidFill>
                <a:latin typeface="Arial" charset="0"/>
              </a:defRPr>
            </a:lvl4pPr>
            <a:lvl5pPr marL="2037494" indent="-226388" eaLnBrk="0" hangingPunct="0">
              <a:defRPr>
                <a:solidFill>
                  <a:schemeClr val="tx1"/>
                </a:solidFill>
                <a:latin typeface="Arial" charset="0"/>
              </a:defRPr>
            </a:lvl5pPr>
            <a:lvl6pPr marL="2490271" indent="-226388" defTabSz="903981" eaLnBrk="0" fontAlgn="base" hangingPunct="0">
              <a:spcBef>
                <a:spcPct val="0"/>
              </a:spcBef>
              <a:spcAft>
                <a:spcPct val="0"/>
              </a:spcAft>
              <a:defRPr>
                <a:solidFill>
                  <a:schemeClr val="tx1"/>
                </a:solidFill>
                <a:latin typeface="Arial" charset="0"/>
              </a:defRPr>
            </a:lvl6pPr>
            <a:lvl7pPr marL="2943048" indent="-226388" defTabSz="903981" eaLnBrk="0" fontAlgn="base" hangingPunct="0">
              <a:spcBef>
                <a:spcPct val="0"/>
              </a:spcBef>
              <a:spcAft>
                <a:spcPct val="0"/>
              </a:spcAft>
              <a:defRPr>
                <a:solidFill>
                  <a:schemeClr val="tx1"/>
                </a:solidFill>
                <a:latin typeface="Arial" charset="0"/>
              </a:defRPr>
            </a:lvl7pPr>
            <a:lvl8pPr marL="3395827" indent="-226388" defTabSz="903981" eaLnBrk="0" fontAlgn="base" hangingPunct="0">
              <a:spcBef>
                <a:spcPct val="0"/>
              </a:spcBef>
              <a:spcAft>
                <a:spcPct val="0"/>
              </a:spcAft>
              <a:defRPr>
                <a:solidFill>
                  <a:schemeClr val="tx1"/>
                </a:solidFill>
                <a:latin typeface="Arial" charset="0"/>
              </a:defRPr>
            </a:lvl8pPr>
            <a:lvl9pPr marL="3848601" indent="-226388" defTabSz="903981" eaLnBrk="0" fontAlgn="base" hangingPunct="0">
              <a:spcBef>
                <a:spcPct val="0"/>
              </a:spcBef>
              <a:spcAft>
                <a:spcPct val="0"/>
              </a:spcAft>
              <a:defRPr>
                <a:solidFill>
                  <a:schemeClr val="tx1"/>
                </a:solidFill>
                <a:latin typeface="Arial" charset="0"/>
              </a:defRPr>
            </a:lvl9pPr>
          </a:lstStyle>
          <a:p>
            <a:pPr defTabSz="903981" eaLnBrk="1" fontAlgn="base" hangingPunct="1">
              <a:spcBef>
                <a:spcPct val="0"/>
              </a:spcBef>
              <a:spcAft>
                <a:spcPct val="0"/>
              </a:spcAft>
            </a:pPr>
            <a:fld id="{1379ECC8-3A7F-4B58-BB82-329711C735B7}" type="slidenum">
              <a:rPr lang="en-US" smtClean="0">
                <a:latin typeface="Calibri" pitchFamily="34" charset="0"/>
              </a:rPr>
              <a:pPr defTabSz="903981" eaLnBrk="1" fontAlgn="base" hangingPunct="1">
                <a:spcBef>
                  <a:spcPct val="0"/>
                </a:spcBef>
                <a:spcAft>
                  <a:spcPct val="0"/>
                </a:spcAft>
              </a:pPr>
              <a:t>4</a:t>
            </a:fld>
            <a:endParaRPr lang="en-US" dirty="0">
              <a:latin typeface="Calibri" pitchFamily="34" charset="0"/>
            </a:endParaRPr>
          </a:p>
        </p:txBody>
      </p:sp>
      <p:sp>
        <p:nvSpPr>
          <p:cNvPr id="5" name="Notes Placeholder 2"/>
          <p:cNvSpPr>
            <a:spLocks noGrp="1"/>
          </p:cNvSpPr>
          <p:nvPr>
            <p:ph type="body" idx="3"/>
          </p:nvPr>
        </p:nvSpPr>
        <p:spPr>
          <a:xfrm>
            <a:off x="74544" y="1981199"/>
            <a:ext cx="6708913" cy="6019800"/>
          </a:xfrm>
        </p:spPr>
        <p:txBody>
          <a:bodyPr/>
          <a:lstStyle/>
          <a:p>
            <a:pPr marL="0" lvl="1" defTabSz="905546">
              <a:defRPr/>
            </a:pPr>
            <a:r>
              <a:rPr lang="en-US" sz="1400" dirty="0">
                <a:latin typeface="Times New Roman" panose="02020603050405020304" pitchFamily="18" charset="0"/>
                <a:cs typeface="Times New Roman" panose="02020603050405020304" pitchFamily="18" charset="0"/>
              </a:rPr>
              <a:t>Instructor Guidance </a:t>
            </a:r>
          </a:p>
          <a:p>
            <a:pPr marL="339638" lvl="1" indent="-339638" defTabSz="905546">
              <a:buFont typeface="+mj-lt"/>
              <a:buAutoNum type="alphaLcPeriod"/>
              <a:defRPr/>
            </a:pPr>
            <a:r>
              <a:rPr lang="en-US" sz="1400" dirty="0">
                <a:latin typeface="Times New Roman" panose="02020603050405020304" pitchFamily="18" charset="0"/>
                <a:cs typeface="Times New Roman" panose="02020603050405020304" pitchFamily="18" charset="0"/>
              </a:rPr>
              <a:t>Purpose: Students continue to do a mental practice to understand “Intrapersonal Communication” with this activity.</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9638" lvl="1" indent="-339638" defTabSz="905546">
              <a:buFont typeface="+mj-lt"/>
              <a:buAutoNum type="alphaLcPeriod"/>
              <a:defRPr/>
            </a:pPr>
            <a:r>
              <a:rPr lang="en-US" sz="1400" dirty="0">
                <a:latin typeface="Times New Roman" panose="02020603050405020304" pitchFamily="18" charset="0"/>
                <a:cs typeface="Times New Roman" panose="02020603050405020304" pitchFamily="18" charset="0"/>
              </a:rPr>
              <a:t>Discussion: Provide instructions and tell students this is a 2 minute activity. Tell students: </a:t>
            </a:r>
          </a:p>
          <a:p>
            <a:pPr marL="792489" lvl="2" indent="-339638" defTabSz="905546">
              <a:buFont typeface="+mj-lt"/>
              <a:buAutoNum type="arabicPeriod"/>
              <a:defRPr/>
            </a:pPr>
            <a:r>
              <a:rPr lang="en-US" sz="1400" dirty="0">
                <a:latin typeface="Times New Roman" panose="02020603050405020304" pitchFamily="18" charset="0"/>
                <a:cs typeface="Times New Roman" panose="02020603050405020304" pitchFamily="18" charset="0"/>
              </a:rPr>
              <a:t>Intrapersonal communication can encompass: Sense-making (interpreting maps, texts, signs, and symbols).</a:t>
            </a:r>
          </a:p>
          <a:p>
            <a:pPr marL="792489" lvl="2" indent="-339638" defTabSz="905546">
              <a:buFont typeface="+mj-lt"/>
              <a:buAutoNum type="arabicPeriod"/>
              <a:defRPr/>
            </a:pPr>
            <a:r>
              <a:rPr lang="en-US" sz="1400" dirty="0">
                <a:latin typeface="Times New Roman" panose="02020603050405020304" pitchFamily="18" charset="0"/>
                <a:cs typeface="Times New Roman" panose="02020603050405020304" pitchFamily="18" charset="0"/>
              </a:rPr>
              <a:t>Interpreting non-verbal communication (gestures, eye contact).</a:t>
            </a:r>
          </a:p>
          <a:p>
            <a:pPr marL="792489" lvl="2" indent="-339638" defTabSz="905546">
              <a:buFont typeface="+mj-lt"/>
              <a:buAutoNum type="arabicPeriod"/>
              <a:defRPr/>
            </a:pPr>
            <a:r>
              <a:rPr lang="en-US" sz="1400" dirty="0">
                <a:latin typeface="Times New Roman" panose="02020603050405020304" pitchFamily="18" charset="0"/>
                <a:cs typeface="Times New Roman" panose="02020603050405020304" pitchFamily="18" charset="0"/>
              </a:rPr>
              <a:t>Communication between body parts ("My stomach tells me it's time for lunch.“)</a:t>
            </a:r>
          </a:p>
          <a:p>
            <a:pPr marL="792489" lvl="2" indent="-339638" defTabSz="905546">
              <a:buFont typeface="+mj-lt"/>
              <a:buAutoNum type="arabicPeriod"/>
              <a:defRPr/>
            </a:pPr>
            <a:r>
              <a:rPr lang="en-US" sz="1400" dirty="0">
                <a:latin typeface="Times New Roman" panose="02020603050405020304" pitchFamily="18" charset="0"/>
                <a:cs typeface="Times New Roman" panose="02020603050405020304" pitchFamily="18" charset="0"/>
              </a:rPr>
              <a:t>Day-dreaming, Nocturnal dreaming and many others.</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9638" lvl="1" indent="-339638" defTabSz="905546">
              <a:buFont typeface="+mj-lt"/>
              <a:buAutoNum type="alphaLcPeriod"/>
              <a:defRPr/>
            </a:pPr>
            <a:r>
              <a:rPr lang="en-US" sz="1400" dirty="0">
                <a:latin typeface="Times New Roman" panose="02020603050405020304" pitchFamily="18" charset="0"/>
                <a:cs typeface="Times New Roman" panose="02020603050405020304" pitchFamily="18" charset="0"/>
              </a:rPr>
              <a:t>Question: Seminar discussion questions are on the slide.</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9638" lvl="1" indent="-339638" defTabSz="905546">
              <a:buFont typeface="+mj-lt"/>
              <a:buAutoNum type="alphaLcPeriod"/>
              <a:defRPr/>
            </a:pPr>
            <a:r>
              <a:rPr lang="en-US" sz="1400" dirty="0">
                <a:latin typeface="Times New Roman" panose="02020603050405020304" pitchFamily="18" charset="0"/>
                <a:cs typeface="Times New Roman" panose="02020603050405020304" pitchFamily="18" charset="0"/>
              </a:rPr>
              <a:t>Next Slide: Defining Interpersonal and intrapersonal communication.</a:t>
            </a:r>
            <a:endParaRPr lang="en-US" dirty="0"/>
          </a:p>
        </p:txBody>
      </p:sp>
    </p:spTree>
    <p:extLst>
      <p:ext uri="{BB962C8B-B14F-4D97-AF65-F5344CB8AC3E}">
        <p14:creationId xmlns:p14="http://schemas.microsoft.com/office/powerpoint/2010/main" val="4270673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2211388" y="82550"/>
            <a:ext cx="2435225" cy="1827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761" indent="-282986" eaLnBrk="0" hangingPunct="0">
              <a:defRPr>
                <a:solidFill>
                  <a:schemeClr val="tx1"/>
                </a:solidFill>
                <a:latin typeface="Arial" charset="0"/>
              </a:defRPr>
            </a:lvl2pPr>
            <a:lvl3pPr marL="1131941" indent="-226388" eaLnBrk="0" hangingPunct="0">
              <a:defRPr>
                <a:solidFill>
                  <a:schemeClr val="tx1"/>
                </a:solidFill>
                <a:latin typeface="Arial" charset="0"/>
              </a:defRPr>
            </a:lvl3pPr>
            <a:lvl4pPr marL="1584717" indent="-226388" eaLnBrk="0" hangingPunct="0">
              <a:defRPr>
                <a:solidFill>
                  <a:schemeClr val="tx1"/>
                </a:solidFill>
                <a:latin typeface="Arial" charset="0"/>
              </a:defRPr>
            </a:lvl4pPr>
            <a:lvl5pPr marL="2037494" indent="-226388" eaLnBrk="0" hangingPunct="0">
              <a:defRPr>
                <a:solidFill>
                  <a:schemeClr val="tx1"/>
                </a:solidFill>
                <a:latin typeface="Arial" charset="0"/>
              </a:defRPr>
            </a:lvl5pPr>
            <a:lvl6pPr marL="2490271" indent="-226388" defTabSz="903981" eaLnBrk="0" fontAlgn="base" hangingPunct="0">
              <a:spcBef>
                <a:spcPct val="0"/>
              </a:spcBef>
              <a:spcAft>
                <a:spcPct val="0"/>
              </a:spcAft>
              <a:defRPr>
                <a:solidFill>
                  <a:schemeClr val="tx1"/>
                </a:solidFill>
                <a:latin typeface="Arial" charset="0"/>
              </a:defRPr>
            </a:lvl6pPr>
            <a:lvl7pPr marL="2943048" indent="-226388" defTabSz="903981" eaLnBrk="0" fontAlgn="base" hangingPunct="0">
              <a:spcBef>
                <a:spcPct val="0"/>
              </a:spcBef>
              <a:spcAft>
                <a:spcPct val="0"/>
              </a:spcAft>
              <a:defRPr>
                <a:solidFill>
                  <a:schemeClr val="tx1"/>
                </a:solidFill>
                <a:latin typeface="Arial" charset="0"/>
              </a:defRPr>
            </a:lvl7pPr>
            <a:lvl8pPr marL="3395827" indent="-226388" defTabSz="903981" eaLnBrk="0" fontAlgn="base" hangingPunct="0">
              <a:spcBef>
                <a:spcPct val="0"/>
              </a:spcBef>
              <a:spcAft>
                <a:spcPct val="0"/>
              </a:spcAft>
              <a:defRPr>
                <a:solidFill>
                  <a:schemeClr val="tx1"/>
                </a:solidFill>
                <a:latin typeface="Arial" charset="0"/>
              </a:defRPr>
            </a:lvl8pPr>
            <a:lvl9pPr marL="3848601" indent="-226388" defTabSz="903981" eaLnBrk="0" fontAlgn="base" hangingPunct="0">
              <a:spcBef>
                <a:spcPct val="0"/>
              </a:spcBef>
              <a:spcAft>
                <a:spcPct val="0"/>
              </a:spcAft>
              <a:defRPr>
                <a:solidFill>
                  <a:schemeClr val="tx1"/>
                </a:solidFill>
                <a:latin typeface="Arial" charset="0"/>
              </a:defRPr>
            </a:lvl9pPr>
          </a:lstStyle>
          <a:p>
            <a:pPr defTabSz="903981" eaLnBrk="1" hangingPunct="1"/>
            <a:fld id="{4D200598-76D6-4678-9EEE-F92059739F6E}" type="slidenum">
              <a:rPr lang="en-US" smtClean="0">
                <a:solidFill>
                  <a:srgbClr val="000000"/>
                </a:solidFill>
                <a:latin typeface="Calibri" pitchFamily="34" charset="0"/>
              </a:rPr>
              <a:pPr defTabSz="903981" eaLnBrk="1" hangingPunct="1"/>
              <a:t>5</a:t>
            </a:fld>
            <a:endParaRPr lang="en-US" dirty="0">
              <a:solidFill>
                <a:srgbClr val="000000"/>
              </a:solidFill>
              <a:latin typeface="Calibri" pitchFamily="34" charset="0"/>
            </a:endParaRPr>
          </a:p>
        </p:txBody>
      </p:sp>
      <p:sp>
        <p:nvSpPr>
          <p:cNvPr id="4" name="Notes Placeholder 2"/>
          <p:cNvSpPr>
            <a:spLocks noGrp="1"/>
          </p:cNvSpPr>
          <p:nvPr>
            <p:ph type="body" idx="3"/>
          </p:nvPr>
        </p:nvSpPr>
        <p:spPr>
          <a:xfrm>
            <a:off x="152400" y="1676400"/>
            <a:ext cx="6559826" cy="6929831"/>
          </a:xfrm>
        </p:spPr>
        <p:txBody>
          <a:bodyPr/>
          <a:lstStyle/>
          <a:p>
            <a:pPr marL="0" lvl="1" defTabSz="905546">
              <a:defRPr/>
            </a:pPr>
            <a:r>
              <a:rPr lang="en-US" sz="1400" u="sng" dirty="0">
                <a:latin typeface="Times New Roman" panose="02020603050405020304" pitchFamily="18" charset="0"/>
                <a:cs typeface="Times New Roman" panose="02020603050405020304" pitchFamily="18" charset="0"/>
              </a:rPr>
              <a:t>Instructor Guidance</a:t>
            </a:r>
          </a:p>
          <a:p>
            <a:pPr marL="339638" lvl="1" indent="-339638" defTabSz="905546">
              <a:buFont typeface="+mj-lt"/>
              <a:buAutoNum type="alphaLcPeriod"/>
              <a:defRPr/>
            </a:pPr>
            <a:r>
              <a:rPr lang="en-US" sz="1400" dirty="0">
                <a:latin typeface="Times New Roman" panose="02020603050405020304" pitchFamily="18" charset="0"/>
                <a:cs typeface="Times New Roman" panose="02020603050405020304" pitchFamily="18" charset="0"/>
              </a:rPr>
              <a:t>Purpose:  To introduce the concept of “Intrapersonal Communication” which explains how we use self-talk language to reflect on our own experiences and how we communicate internally to ourselves to make sense and react to our world.</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9638" lvl="1" indent="-339638" defTabSz="905546">
              <a:buFont typeface="+mj-lt"/>
              <a:buAutoNum type="alphaLcPeriod"/>
              <a:defRPr/>
            </a:pPr>
            <a:r>
              <a:rPr lang="en-US" sz="1400" dirty="0">
                <a:latin typeface="Times New Roman" panose="02020603050405020304" pitchFamily="18" charset="0"/>
                <a:cs typeface="Times New Roman" panose="02020603050405020304" pitchFamily="18" charset="0"/>
              </a:rPr>
              <a:t>Discussion: </a:t>
            </a:r>
          </a:p>
          <a:p>
            <a:pPr marL="792489" lvl="2" indent="-339638" defTabSz="905546">
              <a:buFont typeface="+mj-lt"/>
              <a:buAutoNum type="arabicPeriod"/>
              <a:defRPr/>
            </a:pPr>
            <a:r>
              <a:rPr lang="en-US" sz="1400" dirty="0">
                <a:latin typeface="Times New Roman" panose="02020603050405020304" pitchFamily="18" charset="0"/>
                <a:cs typeface="Times New Roman" panose="02020603050405020304" pitchFamily="18" charset="0"/>
              </a:rPr>
              <a:t>The prefix “inter” means between and among, so </a:t>
            </a:r>
            <a:r>
              <a:rPr lang="en-US" sz="1400" u="sng" dirty="0">
                <a:latin typeface="Times New Roman" panose="02020603050405020304" pitchFamily="18" charset="0"/>
                <a:cs typeface="Times New Roman" panose="02020603050405020304" pitchFamily="18" charset="0"/>
              </a:rPr>
              <a:t>interpersonal communication </a:t>
            </a:r>
            <a:r>
              <a:rPr lang="en-US" sz="1400" dirty="0">
                <a:latin typeface="Times New Roman" panose="02020603050405020304" pitchFamily="18" charset="0"/>
                <a:cs typeface="Times New Roman" panose="02020603050405020304" pitchFamily="18" charset="0"/>
              </a:rPr>
              <a:t> unlike intrapersonal communication involves at least two people. Studies have shown that this has changed tremendously in the last 20 years, evolving from phone calls and letters to more sophisticated social media to include technology-based communication methods of emails, text messages and video conferencing. But it's the root of interpersonal communications -- the dynamic that occurs between people as they navigate internal and external influences of human communication.  It is the process by which people communicate, exchange communication and convey feelings and emotions through verbal and nonverbal means.</a:t>
            </a:r>
            <a:r>
              <a:rPr lang="en-US" sz="1400" u="sng" dirty="0">
                <a:latin typeface="Times New Roman" panose="02020603050405020304" pitchFamily="18" charset="0"/>
                <a:cs typeface="Times New Roman" panose="02020603050405020304" pitchFamily="18" charset="0"/>
              </a:rPr>
              <a:t> </a:t>
            </a:r>
          </a:p>
          <a:p>
            <a:pPr marL="792489" lvl="2" indent="-339638" defTabSz="905546">
              <a:buFont typeface="+mj-lt"/>
              <a:buAutoNum type="arabicPeriod"/>
              <a:defRPr/>
            </a:pPr>
            <a:r>
              <a:rPr lang="en-US" sz="1400" u="sng" dirty="0">
                <a:latin typeface="Times New Roman" panose="02020603050405020304" pitchFamily="18" charset="0"/>
                <a:cs typeface="Times New Roman" panose="02020603050405020304" pitchFamily="18" charset="0"/>
              </a:rPr>
              <a:t>Self-Disclosure</a:t>
            </a:r>
            <a:r>
              <a:rPr lang="en-US" sz="1400" dirty="0">
                <a:latin typeface="Times New Roman" panose="02020603050405020304" pitchFamily="18" charset="0"/>
                <a:cs typeface="Times New Roman" panose="02020603050405020304" pitchFamily="18" charset="0"/>
              </a:rPr>
              <a:t> (Deliberate, significant, not known by others) that two or more people share in a relationship (Adler &amp; rodman, p. 183, 2009).</a:t>
            </a:r>
          </a:p>
          <a:p>
            <a:pPr marL="792489" lvl="2" indent="-339638" defTabSz="905546">
              <a:buFont typeface="+mj-lt"/>
              <a:buAutoNum type="arabicPeriod"/>
              <a:defRPr/>
            </a:pPr>
            <a:r>
              <a:rPr lang="en-US" sz="1400" dirty="0">
                <a:latin typeface="Times New Roman" panose="02020603050405020304" pitchFamily="18" charset="0"/>
                <a:cs typeface="Times New Roman" panose="02020603050405020304" pitchFamily="18" charset="0"/>
              </a:rPr>
              <a:t>The meaning of words rests in people, not words (Adler &amp; Rodman, p. 25, 2009).  This deals with affects of nonverbal and micro-messaging communication.</a:t>
            </a:r>
          </a:p>
          <a:p>
            <a:pPr marL="792489" lvl="2" indent="-339638" defTabSz="905546">
              <a:buFont typeface="+mj-lt"/>
              <a:buAutoNum type="arabicPeriod"/>
              <a:defRPr/>
            </a:pPr>
            <a:r>
              <a:rPr lang="en-US" sz="1400" u="sng" dirty="0">
                <a:latin typeface="Times New Roman" panose="02020603050405020304" pitchFamily="18" charset="0"/>
                <a:cs typeface="Times New Roman" panose="02020603050405020304" pitchFamily="18" charset="0"/>
              </a:rPr>
              <a:t>Intrapersonal communication</a:t>
            </a:r>
            <a:r>
              <a:rPr lang="en-US" sz="1400" dirty="0">
                <a:latin typeface="Times New Roman" panose="02020603050405020304" pitchFamily="18" charset="0"/>
                <a:cs typeface="Times New Roman" panose="02020603050405020304" pitchFamily="18" charset="0"/>
              </a:rPr>
              <a:t> involves all of the internal thought processes, including thinking, perceiving, sensing, evaluating and interpreting events within yourself. These skills are vital to socializing, problem solving, reasoning and analyzing.</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9638" lvl="1" indent="-339638" defTabSz="905546">
              <a:buFont typeface="+mj-lt"/>
              <a:buAutoNum type="alphaLcPeriod"/>
              <a:defRPr/>
            </a:pPr>
            <a:r>
              <a:rPr lang="en-US" sz="1400" dirty="0">
                <a:latin typeface="Times New Roman" panose="02020603050405020304" pitchFamily="18" charset="0"/>
                <a:cs typeface="Times New Roman" panose="02020603050405020304" pitchFamily="18" charset="0"/>
              </a:rPr>
              <a:t>Questions: Ask students;</a:t>
            </a:r>
          </a:p>
          <a:p>
            <a:pPr marL="792489" lvl="2" indent="-339638" defTabSz="905546">
              <a:buFont typeface="+mj-lt"/>
              <a:buAutoNum type="arabicPeriod"/>
              <a:defRPr/>
            </a:pPr>
            <a:r>
              <a:rPr lang="en-US" sz="1400" dirty="0">
                <a:latin typeface="Times New Roman" panose="02020603050405020304" pitchFamily="18" charset="0"/>
                <a:cs typeface="Times New Roman" panose="02020603050405020304" pitchFamily="18" charset="0"/>
              </a:rPr>
              <a:t>How do you communicate with yourself? </a:t>
            </a:r>
          </a:p>
          <a:p>
            <a:pPr marL="792489" lvl="2" indent="-339638" defTabSz="905546">
              <a:buFont typeface="+mj-lt"/>
              <a:buAutoNum type="arabicPeriod"/>
              <a:defRPr/>
            </a:pPr>
            <a:r>
              <a:rPr lang="en-US" sz="1400" dirty="0">
                <a:latin typeface="Times New Roman" panose="02020603050405020304" pitchFamily="18" charset="0"/>
                <a:cs typeface="Times New Roman" panose="02020603050405020304" pitchFamily="18" charset="0"/>
              </a:rPr>
              <a:t>What is the difference in doing inter or intra communication? (Responses should focus on the difference of how we are careful when speaking to others and ensuring we are understood compared to the less restricted talking to ourselves.) </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9638" lvl="1" indent="-339638" defTabSz="905546">
              <a:buFont typeface="+mj-lt"/>
              <a:buAutoNum type="alphaLcPeriod"/>
              <a:defRPr/>
            </a:pPr>
            <a:r>
              <a:rPr lang="en-US" sz="1400" dirty="0">
                <a:latin typeface="Times New Roman" panose="02020603050405020304" pitchFamily="18" charset="0"/>
                <a:cs typeface="Times New Roman" panose="02020603050405020304" pitchFamily="18" charset="0"/>
              </a:rPr>
              <a:t>Next Slide: Video of Talking to Oneself. </a:t>
            </a:r>
            <a:endParaRPr lang="en-US" sz="1400" dirty="0"/>
          </a:p>
          <a:p>
            <a:pPr marL="0" lvl="1" defTabSz="905546">
              <a:defRPr/>
            </a:pPr>
            <a:endParaRPr lang="en-US"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1849690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2211388" y="82550"/>
            <a:ext cx="2435225" cy="1827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761" indent="-282986" eaLnBrk="0" hangingPunct="0">
              <a:defRPr>
                <a:solidFill>
                  <a:schemeClr val="tx1"/>
                </a:solidFill>
                <a:latin typeface="Arial" charset="0"/>
              </a:defRPr>
            </a:lvl2pPr>
            <a:lvl3pPr marL="1131941" indent="-226388" eaLnBrk="0" hangingPunct="0">
              <a:defRPr>
                <a:solidFill>
                  <a:schemeClr val="tx1"/>
                </a:solidFill>
                <a:latin typeface="Arial" charset="0"/>
              </a:defRPr>
            </a:lvl3pPr>
            <a:lvl4pPr marL="1584717" indent="-226388" eaLnBrk="0" hangingPunct="0">
              <a:defRPr>
                <a:solidFill>
                  <a:schemeClr val="tx1"/>
                </a:solidFill>
                <a:latin typeface="Arial" charset="0"/>
              </a:defRPr>
            </a:lvl4pPr>
            <a:lvl5pPr marL="2037494" indent="-226388" eaLnBrk="0" hangingPunct="0">
              <a:defRPr>
                <a:solidFill>
                  <a:schemeClr val="tx1"/>
                </a:solidFill>
                <a:latin typeface="Arial" charset="0"/>
              </a:defRPr>
            </a:lvl5pPr>
            <a:lvl6pPr marL="2490271" indent="-226388" defTabSz="903981" eaLnBrk="0" fontAlgn="base" hangingPunct="0">
              <a:spcBef>
                <a:spcPct val="0"/>
              </a:spcBef>
              <a:spcAft>
                <a:spcPct val="0"/>
              </a:spcAft>
              <a:defRPr>
                <a:solidFill>
                  <a:schemeClr val="tx1"/>
                </a:solidFill>
                <a:latin typeface="Arial" charset="0"/>
              </a:defRPr>
            </a:lvl6pPr>
            <a:lvl7pPr marL="2943048" indent="-226388" defTabSz="903981" eaLnBrk="0" fontAlgn="base" hangingPunct="0">
              <a:spcBef>
                <a:spcPct val="0"/>
              </a:spcBef>
              <a:spcAft>
                <a:spcPct val="0"/>
              </a:spcAft>
              <a:defRPr>
                <a:solidFill>
                  <a:schemeClr val="tx1"/>
                </a:solidFill>
                <a:latin typeface="Arial" charset="0"/>
              </a:defRPr>
            </a:lvl7pPr>
            <a:lvl8pPr marL="3395827" indent="-226388" defTabSz="903981" eaLnBrk="0" fontAlgn="base" hangingPunct="0">
              <a:spcBef>
                <a:spcPct val="0"/>
              </a:spcBef>
              <a:spcAft>
                <a:spcPct val="0"/>
              </a:spcAft>
              <a:defRPr>
                <a:solidFill>
                  <a:schemeClr val="tx1"/>
                </a:solidFill>
                <a:latin typeface="Arial" charset="0"/>
              </a:defRPr>
            </a:lvl8pPr>
            <a:lvl9pPr marL="3848601" indent="-226388" defTabSz="903981" eaLnBrk="0" fontAlgn="base" hangingPunct="0">
              <a:spcBef>
                <a:spcPct val="0"/>
              </a:spcBef>
              <a:spcAft>
                <a:spcPct val="0"/>
              </a:spcAft>
              <a:defRPr>
                <a:solidFill>
                  <a:schemeClr val="tx1"/>
                </a:solidFill>
                <a:latin typeface="Arial" charset="0"/>
              </a:defRPr>
            </a:lvl9pPr>
          </a:lstStyle>
          <a:p>
            <a:pPr defTabSz="903981" eaLnBrk="1" hangingPunct="1"/>
            <a:fld id="{4D200598-76D6-4678-9EEE-F92059739F6E}" type="slidenum">
              <a:rPr lang="en-US" smtClean="0">
                <a:solidFill>
                  <a:srgbClr val="000000"/>
                </a:solidFill>
                <a:latin typeface="Calibri" pitchFamily="34" charset="0"/>
              </a:rPr>
              <a:pPr defTabSz="903981" eaLnBrk="1" hangingPunct="1"/>
              <a:t>6</a:t>
            </a:fld>
            <a:endParaRPr lang="en-US" dirty="0">
              <a:solidFill>
                <a:srgbClr val="000000"/>
              </a:solidFill>
              <a:latin typeface="Calibri" pitchFamily="34" charset="0"/>
            </a:endParaRPr>
          </a:p>
        </p:txBody>
      </p:sp>
      <p:sp>
        <p:nvSpPr>
          <p:cNvPr id="4" name="Notes Placeholder 2"/>
          <p:cNvSpPr>
            <a:spLocks noGrp="1"/>
          </p:cNvSpPr>
          <p:nvPr>
            <p:ph type="body" idx="3"/>
          </p:nvPr>
        </p:nvSpPr>
        <p:spPr>
          <a:xfrm>
            <a:off x="149087" y="2057400"/>
            <a:ext cx="6634370" cy="4189362"/>
          </a:xfrm>
        </p:spPr>
        <p:txBody>
          <a:bodyPr/>
          <a:lstStyle/>
          <a:p>
            <a:pPr>
              <a:spcBef>
                <a:spcPct val="0"/>
              </a:spcBef>
              <a:defRPr/>
            </a:pPr>
            <a:r>
              <a:rPr lang="en-US" sz="1400" u="sng" dirty="0">
                <a:latin typeface="Times New Roman" panose="02020603050405020304" pitchFamily="18" charset="0"/>
                <a:cs typeface="Times New Roman" pitchFamily="18" charset="0"/>
              </a:rPr>
              <a:t>Instructor Guidance </a:t>
            </a:r>
          </a:p>
          <a:p>
            <a:pPr marL="339638" indent="-339638">
              <a:spcBef>
                <a:spcPct val="0"/>
              </a:spcBef>
              <a:buAutoNum type="alphaLcPeriod"/>
              <a:defRPr/>
            </a:pPr>
            <a:r>
              <a:rPr lang="en-US" sz="1400" dirty="0">
                <a:latin typeface="Times New Roman" panose="02020603050405020304" pitchFamily="18" charset="0"/>
                <a:cs typeface="Times New Roman" pitchFamily="18" charset="0"/>
              </a:rPr>
              <a:t>Purpose:  To view an example of talking to oneself (humor). </a:t>
            </a:r>
            <a:br>
              <a:rPr lang="en-US" sz="1400" dirty="0">
                <a:latin typeface="Times New Roman" panose="02020603050405020304" pitchFamily="18" charset="0"/>
                <a:cs typeface="Times New Roman" pitchFamily="18" charset="0"/>
              </a:rPr>
            </a:br>
            <a:endParaRPr lang="en-US" sz="1400" dirty="0">
              <a:latin typeface="Times New Roman" panose="02020603050405020304" pitchFamily="18" charset="0"/>
              <a:cs typeface="Times New Roman" pitchFamily="18" charset="0"/>
            </a:endParaRPr>
          </a:p>
          <a:p>
            <a:pPr marL="339638" indent="-339638">
              <a:spcBef>
                <a:spcPct val="0"/>
              </a:spcBef>
              <a:buAutoNum type="alphaLcPeriod"/>
              <a:defRPr/>
            </a:pPr>
            <a:r>
              <a:rPr lang="en-US" sz="1400" dirty="0">
                <a:latin typeface="Times New Roman" panose="02020603050405020304" pitchFamily="18" charset="0"/>
                <a:cs typeface="Times New Roman" pitchFamily="18" charset="0"/>
              </a:rPr>
              <a:t>Discussion: Intrapersonal communication explains how we use language to reflect on our own experiences or we talk ourselves through situations. Associated to intrapersonal communication is understanding Intrapersonal skills.  They are those skills and communications that occur within a person's own mind, and are not to be confused with interpersonal skills, which refer to interactions with other people or personalities.</a:t>
            </a:r>
            <a:br>
              <a:rPr lang="en-US" sz="1400" dirty="0">
                <a:latin typeface="Times New Roman" panose="02020603050405020304" pitchFamily="18" charset="0"/>
                <a:cs typeface="Times New Roman" pitchFamily="18" charset="0"/>
              </a:rPr>
            </a:br>
            <a:endParaRPr lang="en-US" sz="1400" dirty="0">
              <a:latin typeface="Times New Roman" panose="02020603050405020304" pitchFamily="18" charset="0"/>
              <a:cs typeface="Times New Roman" pitchFamily="18" charset="0"/>
            </a:endParaRPr>
          </a:p>
          <a:p>
            <a:pPr marL="339638" indent="-339638">
              <a:spcBef>
                <a:spcPct val="0"/>
              </a:spcBef>
              <a:buAutoNum type="alphaLcPeriod" startAt="3"/>
              <a:defRPr/>
            </a:pPr>
            <a:r>
              <a:rPr lang="en-US" sz="1400" dirty="0">
                <a:latin typeface="Times New Roman" panose="02020603050405020304" pitchFamily="18" charset="0"/>
                <a:cs typeface="Times New Roman" pitchFamily="18" charset="0"/>
              </a:rPr>
              <a:t>Questions: Ask students:</a:t>
            </a:r>
          </a:p>
          <a:p>
            <a:pPr marL="792489" lvl="1" indent="-339638">
              <a:spcBef>
                <a:spcPct val="0"/>
              </a:spcBef>
              <a:buFont typeface="+mj-lt"/>
              <a:buAutoNum type="arabicPeriod"/>
              <a:defRPr/>
            </a:pPr>
            <a:r>
              <a:rPr lang="en-US" sz="1400" dirty="0">
                <a:latin typeface="Times New Roman" panose="02020603050405020304" pitchFamily="18" charset="0"/>
                <a:cs typeface="Times New Roman" pitchFamily="18" charset="0"/>
              </a:rPr>
              <a:t>What are your thoughts on the video? </a:t>
            </a:r>
          </a:p>
          <a:p>
            <a:pPr marL="792489" lvl="1" indent="-339638">
              <a:spcBef>
                <a:spcPct val="0"/>
              </a:spcBef>
              <a:buFont typeface="+mj-lt"/>
              <a:buAutoNum type="arabicPeriod"/>
              <a:defRPr/>
            </a:pPr>
            <a:r>
              <a:rPr lang="en-US" sz="1400" dirty="0">
                <a:latin typeface="Times New Roman" panose="02020603050405020304" pitchFamily="18" charset="0"/>
                <a:cs typeface="Times New Roman" pitchFamily="18" charset="0"/>
              </a:rPr>
              <a:t>How do you relate? </a:t>
            </a:r>
          </a:p>
          <a:p>
            <a:pPr marL="792489" lvl="1" indent="-339638">
              <a:spcBef>
                <a:spcPct val="0"/>
              </a:spcBef>
              <a:buFont typeface="+mj-lt"/>
              <a:buAutoNum type="arabicPeriod"/>
              <a:defRPr/>
            </a:pPr>
            <a:r>
              <a:rPr lang="en-US" sz="1400" dirty="0">
                <a:latin typeface="Times New Roman" panose="02020603050405020304" pitchFamily="18" charset="0"/>
                <a:cs typeface="Times New Roman" pitchFamily="18" charset="0"/>
              </a:rPr>
              <a:t>What skills are needed to talk ourselves through situations?</a:t>
            </a:r>
            <a:br>
              <a:rPr lang="en-US" sz="1400" dirty="0">
                <a:latin typeface="Times New Roman" panose="02020603050405020304" pitchFamily="18" charset="0"/>
                <a:cs typeface="Times New Roman" pitchFamily="18" charset="0"/>
              </a:rPr>
            </a:br>
            <a:endParaRPr lang="en-US" sz="1400" dirty="0">
              <a:latin typeface="Times New Roman" panose="02020603050405020304" pitchFamily="18" charset="0"/>
              <a:cs typeface="Times New Roman" pitchFamily="18" charset="0"/>
            </a:endParaRPr>
          </a:p>
          <a:p>
            <a:pPr>
              <a:spcBef>
                <a:spcPct val="0"/>
              </a:spcBef>
              <a:defRPr/>
            </a:pPr>
            <a:r>
              <a:rPr lang="en-US" sz="1400" dirty="0">
                <a:latin typeface="Times New Roman" panose="02020603050405020304" pitchFamily="18" charset="0"/>
                <a:cs typeface="Times New Roman" pitchFamily="18" charset="0"/>
              </a:rPr>
              <a:t>d.    Next Slide: Self Talk.</a:t>
            </a:r>
          </a:p>
        </p:txBody>
      </p:sp>
    </p:spTree>
    <p:extLst>
      <p:ext uri="{BB962C8B-B14F-4D97-AF65-F5344CB8AC3E}">
        <p14:creationId xmlns:p14="http://schemas.microsoft.com/office/powerpoint/2010/main" val="173798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2212975" y="82550"/>
            <a:ext cx="2433638" cy="1827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761" indent="-282986" eaLnBrk="0" hangingPunct="0">
              <a:defRPr>
                <a:solidFill>
                  <a:schemeClr val="tx1"/>
                </a:solidFill>
                <a:latin typeface="Arial" charset="0"/>
              </a:defRPr>
            </a:lvl2pPr>
            <a:lvl3pPr marL="1131941" indent="-226388" eaLnBrk="0" hangingPunct="0">
              <a:defRPr>
                <a:solidFill>
                  <a:schemeClr val="tx1"/>
                </a:solidFill>
                <a:latin typeface="Arial" charset="0"/>
              </a:defRPr>
            </a:lvl3pPr>
            <a:lvl4pPr marL="1584717" indent="-226388" eaLnBrk="0" hangingPunct="0">
              <a:defRPr>
                <a:solidFill>
                  <a:schemeClr val="tx1"/>
                </a:solidFill>
                <a:latin typeface="Arial" charset="0"/>
              </a:defRPr>
            </a:lvl4pPr>
            <a:lvl5pPr marL="2037494" indent="-226388" eaLnBrk="0" hangingPunct="0">
              <a:defRPr>
                <a:solidFill>
                  <a:schemeClr val="tx1"/>
                </a:solidFill>
                <a:latin typeface="Arial" charset="0"/>
              </a:defRPr>
            </a:lvl5pPr>
            <a:lvl6pPr marL="2490271" indent="-226388" defTabSz="903981" eaLnBrk="0" fontAlgn="base" hangingPunct="0">
              <a:spcBef>
                <a:spcPct val="0"/>
              </a:spcBef>
              <a:spcAft>
                <a:spcPct val="0"/>
              </a:spcAft>
              <a:defRPr>
                <a:solidFill>
                  <a:schemeClr val="tx1"/>
                </a:solidFill>
                <a:latin typeface="Arial" charset="0"/>
              </a:defRPr>
            </a:lvl6pPr>
            <a:lvl7pPr marL="2943048" indent="-226388" defTabSz="903981" eaLnBrk="0" fontAlgn="base" hangingPunct="0">
              <a:spcBef>
                <a:spcPct val="0"/>
              </a:spcBef>
              <a:spcAft>
                <a:spcPct val="0"/>
              </a:spcAft>
              <a:defRPr>
                <a:solidFill>
                  <a:schemeClr val="tx1"/>
                </a:solidFill>
                <a:latin typeface="Arial" charset="0"/>
              </a:defRPr>
            </a:lvl7pPr>
            <a:lvl8pPr marL="3395827" indent="-226388" defTabSz="903981" eaLnBrk="0" fontAlgn="base" hangingPunct="0">
              <a:spcBef>
                <a:spcPct val="0"/>
              </a:spcBef>
              <a:spcAft>
                <a:spcPct val="0"/>
              </a:spcAft>
              <a:defRPr>
                <a:solidFill>
                  <a:schemeClr val="tx1"/>
                </a:solidFill>
                <a:latin typeface="Arial" charset="0"/>
              </a:defRPr>
            </a:lvl8pPr>
            <a:lvl9pPr marL="3848601" indent="-226388" defTabSz="903981" eaLnBrk="0" fontAlgn="base" hangingPunct="0">
              <a:spcBef>
                <a:spcPct val="0"/>
              </a:spcBef>
              <a:spcAft>
                <a:spcPct val="0"/>
              </a:spcAft>
              <a:defRPr>
                <a:solidFill>
                  <a:schemeClr val="tx1"/>
                </a:solidFill>
                <a:latin typeface="Arial" charset="0"/>
              </a:defRPr>
            </a:lvl9pPr>
          </a:lstStyle>
          <a:p>
            <a:pPr defTabSz="903981" eaLnBrk="1" hangingPunct="1"/>
            <a:fld id="{79FF0613-A604-4A45-BB64-AD1C5D1071EB}" type="slidenum">
              <a:rPr lang="en-US" smtClean="0">
                <a:solidFill>
                  <a:prstClr val="black"/>
                </a:solidFill>
                <a:latin typeface="Calibri" pitchFamily="34" charset="0"/>
              </a:rPr>
              <a:pPr defTabSz="903981" eaLnBrk="1" hangingPunct="1"/>
              <a:t>7</a:t>
            </a:fld>
            <a:endParaRPr lang="en-US" dirty="0">
              <a:solidFill>
                <a:prstClr val="black"/>
              </a:solidFill>
              <a:latin typeface="Calibri" pitchFamily="34" charset="0"/>
            </a:endParaRPr>
          </a:p>
        </p:txBody>
      </p:sp>
      <p:sp>
        <p:nvSpPr>
          <p:cNvPr id="7" name="Notes Placeholder 2"/>
          <p:cNvSpPr>
            <a:spLocks noGrp="1"/>
          </p:cNvSpPr>
          <p:nvPr>
            <p:ph type="body" idx="3"/>
          </p:nvPr>
        </p:nvSpPr>
        <p:spPr>
          <a:xfrm>
            <a:off x="149087" y="2057401"/>
            <a:ext cx="6559826" cy="5486400"/>
          </a:xfrm>
        </p:spPr>
        <p:txBody>
          <a:bodyPr/>
          <a:lstStyle/>
          <a:p>
            <a:pPr>
              <a:spcBef>
                <a:spcPct val="0"/>
              </a:spcBef>
              <a:defRPr/>
            </a:pPr>
            <a:r>
              <a:rPr lang="en-US" sz="1400" u="sng" dirty="0">
                <a:latin typeface="Times New Roman" panose="02020603050405020304" pitchFamily="18" charset="0"/>
                <a:cs typeface="Times New Roman" pitchFamily="18" charset="0"/>
              </a:rPr>
              <a:t>Instructor Guidance </a:t>
            </a:r>
          </a:p>
          <a:p>
            <a:pPr marL="339638" indent="-339638">
              <a:spcBef>
                <a:spcPct val="0"/>
              </a:spcBef>
              <a:buAutoNum type="alphaLcPeriod"/>
              <a:defRPr/>
            </a:pPr>
            <a:r>
              <a:rPr lang="en-US" sz="1400" dirty="0">
                <a:latin typeface="Times New Roman" panose="02020603050405020304" pitchFamily="18" charset="0"/>
                <a:cs typeface="Times New Roman" pitchFamily="18" charset="0"/>
              </a:rPr>
              <a:t>Purpose:  To discuss intentional and deliberate “Intrapersonal Communication”.  </a:t>
            </a:r>
            <a:br>
              <a:rPr lang="en-US" sz="1400" dirty="0">
                <a:latin typeface="Times New Roman" panose="02020603050405020304" pitchFamily="18" charset="0"/>
                <a:cs typeface="Times New Roman" pitchFamily="18" charset="0"/>
              </a:rPr>
            </a:br>
            <a:endParaRPr lang="en-US" sz="1400" dirty="0">
              <a:latin typeface="Times New Roman" panose="02020603050405020304" pitchFamily="18" charset="0"/>
              <a:cs typeface="Times New Roman" pitchFamily="18" charset="0"/>
            </a:endParaRPr>
          </a:p>
          <a:p>
            <a:pPr marL="339638" indent="-339638">
              <a:spcBef>
                <a:spcPct val="0"/>
              </a:spcBef>
              <a:buAutoNum type="alphaLcPeriod"/>
              <a:defRPr/>
            </a:pPr>
            <a:r>
              <a:rPr lang="en-US" sz="1400" dirty="0">
                <a:latin typeface="Times New Roman" panose="02020603050405020304" pitchFamily="18" charset="0"/>
                <a:cs typeface="Times New Roman" pitchFamily="18" charset="0"/>
              </a:rPr>
              <a:t>Discussion: Sometimes we intrapersonally communicate for the fun of it or to pass time.  Intentional thoughts occur as we become more mindful of our own behaviors. Awareness of your personal inner dialogue is the first step to improving your intrapersonal skills.</a:t>
            </a:r>
          </a:p>
          <a:p>
            <a:pPr marL="792489" lvl="1" indent="-339638">
              <a:buFont typeface="+mj-lt"/>
              <a:buAutoNum type="arabicPeriod"/>
            </a:pPr>
            <a:r>
              <a:rPr lang="en-US" sz="1400" dirty="0">
                <a:latin typeface="Times New Roman" panose="02020603050405020304" pitchFamily="18" charset="0"/>
                <a:cs typeface="Times New Roman" pitchFamily="18" charset="0"/>
              </a:rPr>
              <a:t>Visualization</a:t>
            </a:r>
          </a:p>
          <a:p>
            <a:pPr marL="792489" lvl="1" indent="-339638">
              <a:buFont typeface="+mj-lt"/>
              <a:buAutoNum type="arabicPeriod"/>
            </a:pPr>
            <a:r>
              <a:rPr lang="en-US" sz="1400" dirty="0">
                <a:latin typeface="Times New Roman" panose="02020603050405020304" pitchFamily="18" charset="0"/>
                <a:cs typeface="Times New Roman" pitchFamily="18" charset="0"/>
              </a:rPr>
              <a:t>Recognizing Negativity</a:t>
            </a:r>
          </a:p>
          <a:p>
            <a:pPr marL="792489" lvl="1" indent="-339638">
              <a:buFont typeface="+mj-lt"/>
              <a:buAutoNum type="arabicPeriod"/>
            </a:pPr>
            <a:r>
              <a:rPr lang="en-US" sz="1400" dirty="0">
                <a:latin typeface="Times New Roman" panose="02020603050405020304" pitchFamily="18" charset="0"/>
                <a:cs typeface="Times New Roman" pitchFamily="18" charset="0"/>
              </a:rPr>
              <a:t>Positive Affirmations</a:t>
            </a:r>
          </a:p>
          <a:p>
            <a:pPr marL="792489" lvl="1" indent="-339638">
              <a:buFont typeface="+mj-lt"/>
              <a:buAutoNum type="arabicPeriod"/>
            </a:pPr>
            <a:r>
              <a:rPr lang="en-US" sz="1400" dirty="0">
                <a:latin typeface="Times New Roman" panose="02020603050405020304" pitchFamily="18" charset="0"/>
                <a:cs typeface="Times New Roman" pitchFamily="18" charset="0"/>
              </a:rPr>
              <a:t>Compassion</a:t>
            </a:r>
          </a:p>
          <a:p>
            <a:pPr marL="792489" lvl="1" indent="-339638">
              <a:buFont typeface="+mj-lt"/>
              <a:buAutoNum type="arabicPeriod"/>
            </a:pPr>
            <a:r>
              <a:rPr lang="en-US" sz="1400" dirty="0">
                <a:latin typeface="Times New Roman" panose="02020603050405020304" pitchFamily="18" charset="0"/>
                <a:cs typeface="Times New Roman" pitchFamily="18" charset="0"/>
              </a:rPr>
              <a:t>Positive Decision Making</a:t>
            </a:r>
            <a:br>
              <a:rPr lang="en-US" sz="1400" dirty="0">
                <a:latin typeface="Times New Roman" panose="02020603050405020304" pitchFamily="18" charset="0"/>
                <a:cs typeface="Times New Roman" pitchFamily="18" charset="0"/>
              </a:rPr>
            </a:br>
            <a:endParaRPr lang="en-US" sz="1400" dirty="0">
              <a:latin typeface="Times New Roman" panose="02020603050405020304" pitchFamily="18" charset="0"/>
              <a:cs typeface="Times New Roman" pitchFamily="18" charset="0"/>
            </a:endParaRPr>
          </a:p>
          <a:p>
            <a:pPr marL="339638" indent="-339638">
              <a:spcBef>
                <a:spcPct val="0"/>
              </a:spcBef>
              <a:buAutoNum type="alphaLcPeriod" startAt="3"/>
              <a:defRPr/>
            </a:pPr>
            <a:r>
              <a:rPr lang="en-US" sz="1400" dirty="0">
                <a:latin typeface="Times New Roman" panose="02020603050405020304" pitchFamily="18" charset="0"/>
                <a:cs typeface="Times New Roman" pitchFamily="18" charset="0"/>
              </a:rPr>
              <a:t>Questions: Ask students:</a:t>
            </a:r>
          </a:p>
          <a:p>
            <a:pPr marL="792489" lvl="1" indent="-339638">
              <a:spcBef>
                <a:spcPct val="0"/>
              </a:spcBef>
              <a:buFont typeface="+mj-lt"/>
              <a:buAutoNum type="arabicPeriod"/>
              <a:defRPr/>
            </a:pPr>
            <a:r>
              <a:rPr lang="en-US" sz="1400" dirty="0">
                <a:latin typeface="Times New Roman" panose="02020603050405020304" pitchFamily="18" charset="0"/>
                <a:cs typeface="Times New Roman" pitchFamily="18" charset="0"/>
              </a:rPr>
              <a:t>Why is it unplanned?</a:t>
            </a:r>
          </a:p>
          <a:p>
            <a:pPr marL="792489" lvl="1" indent="-339638">
              <a:spcBef>
                <a:spcPct val="0"/>
              </a:spcBef>
              <a:buFont typeface="+mj-lt"/>
              <a:buAutoNum type="arabicPeriod"/>
              <a:defRPr/>
            </a:pPr>
            <a:r>
              <a:rPr lang="en-US" sz="1400" dirty="0">
                <a:latin typeface="Times New Roman" panose="02020603050405020304" pitchFamily="18" charset="0"/>
                <a:cs typeface="Times New Roman" pitchFamily="18" charset="0"/>
              </a:rPr>
              <a:t>If Intentional, why is it important?</a:t>
            </a:r>
          </a:p>
          <a:p>
            <a:pPr marL="792489" lvl="1" indent="-339638">
              <a:spcBef>
                <a:spcPct val="0"/>
              </a:spcBef>
              <a:buFont typeface="+mj-lt"/>
              <a:buAutoNum type="arabicPeriod"/>
              <a:defRPr/>
            </a:pPr>
            <a:r>
              <a:rPr lang="en-US" sz="1400" dirty="0">
                <a:latin typeface="Times New Roman" panose="02020603050405020304" pitchFamily="18" charset="0"/>
                <a:cs typeface="Times New Roman" pitchFamily="18" charset="0"/>
              </a:rPr>
              <a:t>Why is it critical to leading self?  </a:t>
            </a:r>
            <a:br>
              <a:rPr lang="en-US" sz="1400" dirty="0">
                <a:latin typeface="Times New Roman" panose="02020603050405020304" pitchFamily="18" charset="0"/>
                <a:cs typeface="Times New Roman" pitchFamily="18" charset="0"/>
              </a:rPr>
            </a:br>
            <a:endParaRPr lang="en-US" sz="1400" dirty="0">
              <a:latin typeface="Times New Roman" panose="02020603050405020304" pitchFamily="18" charset="0"/>
              <a:cs typeface="Times New Roman" pitchFamily="18" charset="0"/>
            </a:endParaRPr>
          </a:p>
          <a:p>
            <a:pPr>
              <a:spcBef>
                <a:spcPct val="0"/>
              </a:spcBef>
              <a:defRPr/>
            </a:pPr>
            <a:r>
              <a:rPr lang="en-US" sz="1400" dirty="0">
                <a:latin typeface="Times New Roman" panose="02020603050405020304" pitchFamily="18" charset="0"/>
                <a:cs typeface="Times New Roman" pitchFamily="18" charset="0"/>
              </a:rPr>
              <a:t>d. Next Slide: Using Self Talk.</a:t>
            </a:r>
            <a:endParaRPr lang="en-US" dirty="0"/>
          </a:p>
          <a:p>
            <a:endParaRPr lang="en-US" dirty="0"/>
          </a:p>
          <a:p>
            <a:endParaRPr lang="en-US" dirty="0"/>
          </a:p>
        </p:txBody>
      </p:sp>
    </p:spTree>
    <p:extLst>
      <p:ext uri="{BB962C8B-B14F-4D97-AF65-F5344CB8AC3E}">
        <p14:creationId xmlns:p14="http://schemas.microsoft.com/office/powerpoint/2010/main" val="3829542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2212975" y="82550"/>
            <a:ext cx="2433638" cy="1827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761" indent="-282986" eaLnBrk="0" hangingPunct="0">
              <a:defRPr>
                <a:solidFill>
                  <a:schemeClr val="tx1"/>
                </a:solidFill>
                <a:latin typeface="Arial" charset="0"/>
              </a:defRPr>
            </a:lvl2pPr>
            <a:lvl3pPr marL="1131941" indent="-226388" eaLnBrk="0" hangingPunct="0">
              <a:defRPr>
                <a:solidFill>
                  <a:schemeClr val="tx1"/>
                </a:solidFill>
                <a:latin typeface="Arial" charset="0"/>
              </a:defRPr>
            </a:lvl3pPr>
            <a:lvl4pPr marL="1584717" indent="-226388" eaLnBrk="0" hangingPunct="0">
              <a:defRPr>
                <a:solidFill>
                  <a:schemeClr val="tx1"/>
                </a:solidFill>
                <a:latin typeface="Arial" charset="0"/>
              </a:defRPr>
            </a:lvl4pPr>
            <a:lvl5pPr marL="2037494" indent="-226388" eaLnBrk="0" hangingPunct="0">
              <a:defRPr>
                <a:solidFill>
                  <a:schemeClr val="tx1"/>
                </a:solidFill>
                <a:latin typeface="Arial" charset="0"/>
              </a:defRPr>
            </a:lvl5pPr>
            <a:lvl6pPr marL="2490271" indent="-226388" defTabSz="903981" eaLnBrk="0" fontAlgn="base" hangingPunct="0">
              <a:spcBef>
                <a:spcPct val="0"/>
              </a:spcBef>
              <a:spcAft>
                <a:spcPct val="0"/>
              </a:spcAft>
              <a:defRPr>
                <a:solidFill>
                  <a:schemeClr val="tx1"/>
                </a:solidFill>
                <a:latin typeface="Arial" charset="0"/>
              </a:defRPr>
            </a:lvl6pPr>
            <a:lvl7pPr marL="2943048" indent="-226388" defTabSz="903981" eaLnBrk="0" fontAlgn="base" hangingPunct="0">
              <a:spcBef>
                <a:spcPct val="0"/>
              </a:spcBef>
              <a:spcAft>
                <a:spcPct val="0"/>
              </a:spcAft>
              <a:defRPr>
                <a:solidFill>
                  <a:schemeClr val="tx1"/>
                </a:solidFill>
                <a:latin typeface="Arial" charset="0"/>
              </a:defRPr>
            </a:lvl7pPr>
            <a:lvl8pPr marL="3395827" indent="-226388" defTabSz="903981" eaLnBrk="0" fontAlgn="base" hangingPunct="0">
              <a:spcBef>
                <a:spcPct val="0"/>
              </a:spcBef>
              <a:spcAft>
                <a:spcPct val="0"/>
              </a:spcAft>
              <a:defRPr>
                <a:solidFill>
                  <a:schemeClr val="tx1"/>
                </a:solidFill>
                <a:latin typeface="Arial" charset="0"/>
              </a:defRPr>
            </a:lvl8pPr>
            <a:lvl9pPr marL="3848601" indent="-226388" defTabSz="903981" eaLnBrk="0" fontAlgn="base" hangingPunct="0">
              <a:spcBef>
                <a:spcPct val="0"/>
              </a:spcBef>
              <a:spcAft>
                <a:spcPct val="0"/>
              </a:spcAft>
              <a:defRPr>
                <a:solidFill>
                  <a:schemeClr val="tx1"/>
                </a:solidFill>
                <a:latin typeface="Arial" charset="0"/>
              </a:defRPr>
            </a:lvl9pPr>
          </a:lstStyle>
          <a:p>
            <a:pPr defTabSz="903981" eaLnBrk="1" hangingPunct="1"/>
            <a:fld id="{79FF0613-A604-4A45-BB64-AD1C5D1071EB}" type="slidenum">
              <a:rPr lang="en-US" smtClean="0">
                <a:solidFill>
                  <a:prstClr val="black"/>
                </a:solidFill>
                <a:latin typeface="Calibri" pitchFamily="34" charset="0"/>
              </a:rPr>
              <a:pPr defTabSz="903981" eaLnBrk="1" hangingPunct="1"/>
              <a:t>8</a:t>
            </a:fld>
            <a:endParaRPr lang="en-US" dirty="0">
              <a:solidFill>
                <a:prstClr val="black"/>
              </a:solidFill>
              <a:latin typeface="Calibri" pitchFamily="34" charset="0"/>
            </a:endParaRPr>
          </a:p>
        </p:txBody>
      </p:sp>
      <p:sp>
        <p:nvSpPr>
          <p:cNvPr id="7" name="Notes Placeholder 2"/>
          <p:cNvSpPr>
            <a:spLocks noGrp="1"/>
          </p:cNvSpPr>
          <p:nvPr>
            <p:ph type="body" idx="3"/>
          </p:nvPr>
        </p:nvSpPr>
        <p:spPr>
          <a:xfrm>
            <a:off x="149087" y="2057401"/>
            <a:ext cx="6559826" cy="5486400"/>
          </a:xfrm>
        </p:spPr>
        <p:txBody>
          <a:bodyPr/>
          <a:lstStyle/>
          <a:p>
            <a:pPr>
              <a:spcBef>
                <a:spcPct val="0"/>
              </a:spcBef>
              <a:defRPr/>
            </a:pPr>
            <a:r>
              <a:rPr lang="en-US" sz="1400" u="sng" dirty="0">
                <a:latin typeface="Times New Roman" panose="02020603050405020304" pitchFamily="18" charset="0"/>
                <a:cs typeface="Times New Roman" pitchFamily="18" charset="0"/>
              </a:rPr>
              <a:t>Instructor Guidance </a:t>
            </a:r>
          </a:p>
          <a:p>
            <a:pPr marL="339638" indent="-339638">
              <a:spcBef>
                <a:spcPct val="0"/>
              </a:spcBef>
              <a:buAutoNum type="alphaLcPeriod"/>
              <a:defRPr/>
            </a:pPr>
            <a:r>
              <a:rPr lang="en-US" sz="1400" dirty="0">
                <a:latin typeface="Times New Roman" panose="02020603050405020304" pitchFamily="18" charset="0"/>
                <a:cs typeface="Times New Roman" pitchFamily="18" charset="0"/>
              </a:rPr>
              <a:t>Purpose:  To discuss how to use self talk to one’s development. </a:t>
            </a:r>
            <a:br>
              <a:rPr lang="en-US" sz="1400" dirty="0">
                <a:latin typeface="Times New Roman" panose="02020603050405020304" pitchFamily="18" charset="0"/>
                <a:cs typeface="Times New Roman" pitchFamily="18" charset="0"/>
              </a:rPr>
            </a:br>
            <a:endParaRPr lang="en-US" sz="1400" dirty="0">
              <a:latin typeface="Times New Roman" panose="02020603050405020304" pitchFamily="18" charset="0"/>
              <a:cs typeface="Times New Roman" pitchFamily="18" charset="0"/>
            </a:endParaRPr>
          </a:p>
          <a:p>
            <a:pPr marL="339638" indent="-339638">
              <a:spcBef>
                <a:spcPct val="0"/>
              </a:spcBef>
              <a:buAutoNum type="alphaLcPeriod"/>
              <a:defRPr/>
            </a:pPr>
            <a:r>
              <a:rPr lang="en-US" sz="1400" dirty="0">
                <a:latin typeface="Times New Roman" panose="02020603050405020304" pitchFamily="18" charset="0"/>
                <a:cs typeface="Times New Roman" pitchFamily="18" charset="0"/>
              </a:rPr>
              <a:t>Discussion: It is important to begin the practice of using self talk to help in building one’s self leadership.  The self talk should begin to focus more on reviewing and modifying one’s vision with associated goals and the action plan.</a:t>
            </a:r>
            <a:br>
              <a:rPr lang="en-US" sz="1400" dirty="0">
                <a:latin typeface="Times New Roman" panose="02020603050405020304" pitchFamily="18" charset="0"/>
                <a:cs typeface="Times New Roman" pitchFamily="18" charset="0"/>
              </a:rPr>
            </a:br>
            <a:endParaRPr lang="en-US" sz="1400" dirty="0">
              <a:latin typeface="Times New Roman" panose="02020603050405020304" pitchFamily="18" charset="0"/>
              <a:cs typeface="Times New Roman" pitchFamily="18" charset="0"/>
            </a:endParaRPr>
          </a:p>
          <a:p>
            <a:pPr marL="339638" indent="-339638">
              <a:spcBef>
                <a:spcPct val="0"/>
              </a:spcBef>
              <a:buAutoNum type="alphaLcPeriod" startAt="3"/>
              <a:defRPr/>
            </a:pPr>
            <a:r>
              <a:rPr lang="en-US" sz="1400" dirty="0">
                <a:latin typeface="Times New Roman" panose="02020603050405020304" pitchFamily="18" charset="0"/>
                <a:cs typeface="Times New Roman" pitchFamily="18" charset="0"/>
              </a:rPr>
              <a:t>Questions: Ask students:</a:t>
            </a:r>
          </a:p>
          <a:p>
            <a:pPr marL="792489" lvl="1" indent="-339638">
              <a:spcBef>
                <a:spcPct val="0"/>
              </a:spcBef>
              <a:buFont typeface="+mj-lt"/>
              <a:buAutoNum type="arabicPeriod"/>
              <a:defRPr/>
            </a:pPr>
            <a:r>
              <a:rPr lang="en-US" sz="1400" dirty="0">
                <a:latin typeface="Times New Roman" panose="02020603050405020304" pitchFamily="18" charset="0"/>
                <a:cs typeface="Times New Roman" pitchFamily="18" charset="0"/>
              </a:rPr>
              <a:t>Who writes down thoughts from talking to oneself? </a:t>
            </a:r>
          </a:p>
          <a:p>
            <a:pPr marL="792489" lvl="1" indent="-339638">
              <a:spcBef>
                <a:spcPct val="0"/>
              </a:spcBef>
              <a:buFont typeface="+mj-lt"/>
              <a:buAutoNum type="arabicPeriod"/>
              <a:defRPr/>
            </a:pPr>
            <a:r>
              <a:rPr lang="en-US" sz="1400" dirty="0">
                <a:latin typeface="Times New Roman" panose="02020603050405020304" pitchFamily="18" charset="0"/>
                <a:cs typeface="Times New Roman" pitchFamily="18" charset="0"/>
              </a:rPr>
              <a:t>Who reflects on those notes and applies them?</a:t>
            </a:r>
            <a:br>
              <a:rPr lang="en-US" sz="1400" dirty="0">
                <a:latin typeface="Times New Roman" panose="02020603050405020304" pitchFamily="18" charset="0"/>
                <a:cs typeface="Times New Roman" pitchFamily="18" charset="0"/>
              </a:rPr>
            </a:br>
            <a:endParaRPr lang="en-US" sz="1400" dirty="0">
              <a:latin typeface="Times New Roman" panose="02020603050405020304" pitchFamily="18" charset="0"/>
              <a:cs typeface="Times New Roman" pitchFamily="18" charset="0"/>
            </a:endParaRPr>
          </a:p>
          <a:p>
            <a:pPr>
              <a:spcBef>
                <a:spcPct val="0"/>
              </a:spcBef>
              <a:defRPr/>
            </a:pPr>
            <a:r>
              <a:rPr lang="en-US" sz="1400" dirty="0">
                <a:latin typeface="Times New Roman" panose="02020603050405020304" pitchFamily="18" charset="0"/>
                <a:cs typeface="Times New Roman" pitchFamily="18" charset="0"/>
              </a:rPr>
              <a:t>d. Next Slide: Affects of Self Talk.</a:t>
            </a:r>
            <a:endParaRPr lang="en-US" dirty="0"/>
          </a:p>
          <a:p>
            <a:endParaRPr lang="en-US" dirty="0"/>
          </a:p>
          <a:p>
            <a:endParaRPr lang="en-US" dirty="0"/>
          </a:p>
        </p:txBody>
      </p:sp>
    </p:spTree>
    <p:extLst>
      <p:ext uri="{BB962C8B-B14F-4D97-AF65-F5344CB8AC3E}">
        <p14:creationId xmlns:p14="http://schemas.microsoft.com/office/powerpoint/2010/main" val="3829542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2212975" y="82550"/>
            <a:ext cx="2433638" cy="1827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761" indent="-282986" eaLnBrk="0" hangingPunct="0">
              <a:defRPr>
                <a:solidFill>
                  <a:schemeClr val="tx1"/>
                </a:solidFill>
                <a:latin typeface="Arial" charset="0"/>
              </a:defRPr>
            </a:lvl2pPr>
            <a:lvl3pPr marL="1131941" indent="-226388" eaLnBrk="0" hangingPunct="0">
              <a:defRPr>
                <a:solidFill>
                  <a:schemeClr val="tx1"/>
                </a:solidFill>
                <a:latin typeface="Arial" charset="0"/>
              </a:defRPr>
            </a:lvl3pPr>
            <a:lvl4pPr marL="1584717" indent="-226388" eaLnBrk="0" hangingPunct="0">
              <a:defRPr>
                <a:solidFill>
                  <a:schemeClr val="tx1"/>
                </a:solidFill>
                <a:latin typeface="Arial" charset="0"/>
              </a:defRPr>
            </a:lvl4pPr>
            <a:lvl5pPr marL="2037494" indent="-226388" eaLnBrk="0" hangingPunct="0">
              <a:defRPr>
                <a:solidFill>
                  <a:schemeClr val="tx1"/>
                </a:solidFill>
                <a:latin typeface="Arial" charset="0"/>
              </a:defRPr>
            </a:lvl5pPr>
            <a:lvl6pPr marL="2490271" indent="-226388" defTabSz="903981" eaLnBrk="0" fontAlgn="base" hangingPunct="0">
              <a:spcBef>
                <a:spcPct val="0"/>
              </a:spcBef>
              <a:spcAft>
                <a:spcPct val="0"/>
              </a:spcAft>
              <a:defRPr>
                <a:solidFill>
                  <a:schemeClr val="tx1"/>
                </a:solidFill>
                <a:latin typeface="Arial" charset="0"/>
              </a:defRPr>
            </a:lvl6pPr>
            <a:lvl7pPr marL="2943048" indent="-226388" defTabSz="903981" eaLnBrk="0" fontAlgn="base" hangingPunct="0">
              <a:spcBef>
                <a:spcPct val="0"/>
              </a:spcBef>
              <a:spcAft>
                <a:spcPct val="0"/>
              </a:spcAft>
              <a:defRPr>
                <a:solidFill>
                  <a:schemeClr val="tx1"/>
                </a:solidFill>
                <a:latin typeface="Arial" charset="0"/>
              </a:defRPr>
            </a:lvl7pPr>
            <a:lvl8pPr marL="3395827" indent="-226388" defTabSz="903981" eaLnBrk="0" fontAlgn="base" hangingPunct="0">
              <a:spcBef>
                <a:spcPct val="0"/>
              </a:spcBef>
              <a:spcAft>
                <a:spcPct val="0"/>
              </a:spcAft>
              <a:defRPr>
                <a:solidFill>
                  <a:schemeClr val="tx1"/>
                </a:solidFill>
                <a:latin typeface="Arial" charset="0"/>
              </a:defRPr>
            </a:lvl8pPr>
            <a:lvl9pPr marL="3848601" indent="-226388" defTabSz="903981" eaLnBrk="0" fontAlgn="base" hangingPunct="0">
              <a:spcBef>
                <a:spcPct val="0"/>
              </a:spcBef>
              <a:spcAft>
                <a:spcPct val="0"/>
              </a:spcAft>
              <a:defRPr>
                <a:solidFill>
                  <a:schemeClr val="tx1"/>
                </a:solidFill>
                <a:latin typeface="Arial" charset="0"/>
              </a:defRPr>
            </a:lvl9pPr>
          </a:lstStyle>
          <a:p>
            <a:pPr defTabSz="903981" eaLnBrk="1" hangingPunct="1"/>
            <a:fld id="{79FF0613-A604-4A45-BB64-AD1C5D1071EB}" type="slidenum">
              <a:rPr lang="en-US" smtClean="0">
                <a:solidFill>
                  <a:prstClr val="black"/>
                </a:solidFill>
                <a:latin typeface="Calibri" pitchFamily="34" charset="0"/>
              </a:rPr>
              <a:pPr defTabSz="903981" eaLnBrk="1" hangingPunct="1"/>
              <a:t>9</a:t>
            </a:fld>
            <a:endParaRPr lang="en-US" dirty="0">
              <a:solidFill>
                <a:prstClr val="black"/>
              </a:solidFill>
              <a:latin typeface="Calibri" pitchFamily="34" charset="0"/>
            </a:endParaRPr>
          </a:p>
        </p:txBody>
      </p:sp>
      <p:sp>
        <p:nvSpPr>
          <p:cNvPr id="4" name="Notes Placeholder 2"/>
          <p:cNvSpPr>
            <a:spLocks noGrp="1"/>
          </p:cNvSpPr>
          <p:nvPr>
            <p:ph type="body" idx="3"/>
          </p:nvPr>
        </p:nvSpPr>
        <p:spPr>
          <a:xfrm>
            <a:off x="149087" y="1981202"/>
            <a:ext cx="6559826" cy="5791199"/>
          </a:xfrm>
        </p:spPr>
        <p:txBody>
          <a:bodyPr/>
          <a:lstStyle/>
          <a:p>
            <a:pPr marL="0" lvl="1" defTabSz="905546">
              <a:defRPr/>
            </a:pPr>
            <a:r>
              <a:rPr lang="en-US" sz="1400" dirty="0">
                <a:latin typeface="Times New Roman" panose="02020603050405020304" pitchFamily="18" charset="0"/>
                <a:cs typeface="Times New Roman" panose="02020603050405020304" pitchFamily="18" charset="0"/>
              </a:rPr>
              <a:t>Instructor Guidance </a:t>
            </a:r>
          </a:p>
          <a:p>
            <a:pPr marL="339638" lvl="1" indent="-339638" defTabSz="905546">
              <a:buAutoNum type="alphaLcPeriod"/>
              <a:defRPr/>
            </a:pPr>
            <a:r>
              <a:rPr lang="en-US" sz="1400" dirty="0">
                <a:latin typeface="Times New Roman" panose="02020603050405020304" pitchFamily="18" charset="0"/>
                <a:cs typeface="Times New Roman" panose="02020603050405020304" pitchFamily="18" charset="0"/>
              </a:rPr>
              <a:t>Purpose: Have students think about their individual intrapersonal qualities.</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9638" lvl="1" indent="-339638" defTabSz="905546">
              <a:buAutoNum type="alphaLcPeriod"/>
              <a:defRPr/>
            </a:pPr>
            <a:r>
              <a:rPr lang="en-US" sz="1400" dirty="0">
                <a:latin typeface="Times New Roman" panose="02020603050405020304" pitchFamily="18" charset="0"/>
                <a:cs typeface="Times New Roman" panose="02020603050405020304" pitchFamily="18" charset="0"/>
              </a:rPr>
              <a:t>Discussion: </a:t>
            </a:r>
          </a:p>
          <a:p>
            <a:pPr marL="792489" lvl="2" indent="-339638" defTabSz="905546">
              <a:buFont typeface="+mj-lt"/>
              <a:buAutoNum type="arabicPeriod"/>
              <a:defRPr/>
            </a:pPr>
            <a:r>
              <a:rPr lang="en-US" sz="1400" dirty="0">
                <a:latin typeface="Times New Roman" panose="02020603050405020304" pitchFamily="18" charset="0"/>
                <a:cs typeface="Times New Roman" panose="02020603050405020304" pitchFamily="18" charset="0"/>
              </a:rPr>
              <a:t>At the heart of our inner world are the strengths (inner resources) that we rely on to understand ourselves and other people, to imagine, plan, and solve problems. Without these inner resources, it is very difficult to live a productive life in the fullest sense. </a:t>
            </a:r>
          </a:p>
          <a:p>
            <a:pPr marL="792489" lvl="2" indent="-339638" defTabSz="905546">
              <a:buFont typeface="+mj-lt"/>
              <a:buAutoNum type="arabicPeriod"/>
              <a:defRPr/>
            </a:pPr>
            <a:r>
              <a:rPr lang="en-US" sz="1400" dirty="0">
                <a:latin typeface="Times New Roman" panose="02020603050405020304" pitchFamily="18" charset="0"/>
                <a:cs typeface="Times New Roman" panose="02020603050405020304" pitchFamily="18" charset="0"/>
              </a:rPr>
              <a:t>Intrapersonal qualities initiate an appropriate reaction and attitude because of positive internal dialogue, occurring within the mind. Meditation, prayer, visualization and affirmations are amongst the intrapersonal techniques/resources that people use to sort out and evaluate situations and proposals.</a:t>
            </a:r>
          </a:p>
          <a:p>
            <a:pPr marL="792489" lvl="2" indent="-339638" defTabSz="905546">
              <a:buFont typeface="+mj-lt"/>
              <a:buAutoNum type="arabicPeriod"/>
              <a:defRPr/>
            </a:pPr>
            <a:r>
              <a:rPr lang="en-US" sz="1400" dirty="0">
                <a:latin typeface="Times New Roman" panose="02020603050405020304" pitchFamily="18" charset="0"/>
                <a:cs typeface="Times New Roman" panose="02020603050405020304" pitchFamily="18" charset="0"/>
              </a:rPr>
              <a:t>NOTE definition: al·tru·ism[ áltroo ìzzəm ]1.selflessness: an attitude or way of behaving marked by unselfish concern for the welfare of others; 2. belief in acting for others' good: the belief that acting for the benefit of others is right and good.</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0" lvl="1" defTabSz="905546">
              <a:defRPr/>
            </a:pPr>
            <a:r>
              <a:rPr lang="en-US" sz="1400" dirty="0">
                <a:latin typeface="Times New Roman" panose="02020603050405020304" pitchFamily="18" charset="0"/>
                <a:cs typeface="Times New Roman" panose="02020603050405020304" pitchFamily="18" charset="0"/>
              </a:rPr>
              <a:t>c.     Question: Ask individual students to define each element and explain what they 	believe each quality means to them.</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9638" lvl="1" indent="-339638" defTabSz="905546">
              <a:buAutoNum type="alphaLcPeriod" startAt="4"/>
              <a:defRPr/>
            </a:pPr>
            <a:r>
              <a:rPr lang="en-US" sz="1400" dirty="0">
                <a:latin typeface="Times New Roman" panose="02020603050405020304" pitchFamily="18" charset="0"/>
                <a:cs typeface="Times New Roman" panose="02020603050405020304" pitchFamily="18" charset="0"/>
              </a:rPr>
              <a:t>Next Slide: Pros and Cons of Intrapersonal Communication.</a:t>
            </a:r>
            <a:endParaRPr lang="en-US" sz="1400" dirty="0"/>
          </a:p>
          <a:p>
            <a:pPr marL="339638" lvl="1" indent="-339638" defTabSz="905546">
              <a:buAutoNum type="alphaLcPeriod" startAt="4"/>
              <a:defRPr/>
            </a:pPr>
            <a:endParaRPr lang="en-US" sz="1400" dirty="0">
              <a:latin typeface="Times New Roman" panose="02020603050405020304" pitchFamily="18" charset="0"/>
              <a:cs typeface="Times New Roman" panose="02020603050405020304" pitchFamily="18" charset="0"/>
            </a:endParaRPr>
          </a:p>
          <a:p>
            <a:endParaRPr lang="en-US" sz="1400" dirty="0"/>
          </a:p>
          <a:p>
            <a:r>
              <a:rPr lang="en-US" dirty="0">
                <a:latin typeface="Times New Roman" pitchFamily="18" charset="0"/>
                <a:cs typeface="Times New Roman" pitchFamily="18" charset="0"/>
              </a:rPr>
              <a:t>.</a:t>
            </a:r>
            <a:endParaRPr lang="en-US" dirty="0"/>
          </a:p>
        </p:txBody>
      </p:sp>
    </p:spTree>
    <p:extLst>
      <p:ext uri="{BB962C8B-B14F-4D97-AF65-F5344CB8AC3E}">
        <p14:creationId xmlns:p14="http://schemas.microsoft.com/office/powerpoint/2010/main" val="2678124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C7454441-958E-4F4B-9882-4B8F6988CD66}" type="datetime1">
              <a:rPr lang="en-US" smtClean="0">
                <a:solidFill>
                  <a:srgbClr val="E3DED1">
                    <a:shade val="50000"/>
                  </a:srgbClr>
                </a:solidFill>
              </a:rPr>
              <a:t>3/11/2019</a:t>
            </a:fld>
            <a:endParaRPr lang="en-US" dirty="0">
              <a:solidFill>
                <a:srgbClr val="E3DED1">
                  <a:shade val="50000"/>
                </a:srgbClr>
              </a:solidFill>
            </a:endParaRPr>
          </a:p>
        </p:txBody>
      </p:sp>
      <p:sp>
        <p:nvSpPr>
          <p:cNvPr id="8" name="Footer Placeholder 7"/>
          <p:cNvSpPr>
            <a:spLocks noGrp="1"/>
          </p:cNvSpPr>
          <p:nvPr>
            <p:ph type="ftr" sz="quarter" idx="11"/>
          </p:nvPr>
        </p:nvSpPr>
        <p:spPr/>
        <p:txBody>
          <a:bodyPr/>
          <a:lstStyle/>
          <a:p>
            <a:endParaRPr lang="en-US" dirty="0">
              <a:solidFill>
                <a:srgbClr val="4D5B6B">
                  <a:lumMod val="60000"/>
                  <a:lumOff val="40000"/>
                </a:srgbClr>
              </a:solidFill>
            </a:endParaRPr>
          </a:p>
        </p:txBody>
      </p:sp>
      <p:sp>
        <p:nvSpPr>
          <p:cNvPr id="11" name="Slide Number Placeholder 10"/>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22370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31DBA68-E144-4BF1-9D0E-D25FEA3ADADE}" type="datetime1">
              <a:rPr lang="en-US" smtClean="0">
                <a:solidFill>
                  <a:srgbClr val="E3DED1">
                    <a:shade val="50000"/>
                  </a:srgbClr>
                </a:solidFill>
              </a:rPr>
              <a:t>3/11/2019</a:t>
            </a:fld>
            <a:endParaRPr lang="en-US" dirty="0">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4D5B6B">
                  <a:lumMod val="60000"/>
                  <a:lumOff val="40000"/>
                </a:srgbClr>
              </a:solidFill>
            </a:endParaRPr>
          </a:p>
        </p:txBody>
      </p:sp>
      <p:sp>
        <p:nvSpPr>
          <p:cNvPr id="6" name="Slide Number Placeholder 5"/>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1335515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305BF0-8D83-44AE-9773-147639F5EDE2}" type="datetime1">
              <a:rPr lang="en-US" smtClean="0">
                <a:solidFill>
                  <a:srgbClr val="E3DED1">
                    <a:shade val="50000"/>
                  </a:srgbClr>
                </a:solidFill>
              </a:rPr>
              <a:t>3/11/2019</a:t>
            </a:fld>
            <a:endParaRPr lang="en-US" dirty="0">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4D5B6B">
                  <a:lumMod val="60000"/>
                  <a:lumOff val="40000"/>
                </a:srgbClr>
              </a:solidFill>
            </a:endParaRPr>
          </a:p>
        </p:txBody>
      </p:sp>
      <p:sp>
        <p:nvSpPr>
          <p:cNvPr id="6" name="Slide Number Placeholder 5"/>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71904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0E1E0ACA-E17C-418D-95AF-A4D8688422F4}" type="datetime1">
              <a:rPr lang="en-US" smtClean="0">
                <a:solidFill>
                  <a:srgbClr val="E3DED1">
                    <a:shade val="50000"/>
                  </a:srgbClr>
                </a:solidFill>
              </a:rPr>
              <a:t>3/11/2019</a:t>
            </a:fld>
            <a:endParaRPr lang="en-US" dirty="0">
              <a:solidFill>
                <a:srgbClr val="E3DED1">
                  <a:shade val="50000"/>
                </a:srgbClr>
              </a:solidFill>
            </a:endParaRPr>
          </a:p>
        </p:txBody>
      </p:sp>
      <p:sp>
        <p:nvSpPr>
          <p:cNvPr id="8" name="Footer Placeholder 7"/>
          <p:cNvSpPr>
            <a:spLocks noGrp="1"/>
          </p:cNvSpPr>
          <p:nvPr>
            <p:ph type="ftr" sz="quarter" idx="11"/>
          </p:nvPr>
        </p:nvSpPr>
        <p:spPr/>
        <p:txBody>
          <a:bodyPr/>
          <a:lstStyle/>
          <a:p>
            <a:endParaRPr lang="en-US" dirty="0">
              <a:solidFill>
                <a:srgbClr val="4D5B6B">
                  <a:lumMod val="60000"/>
                  <a:lumOff val="40000"/>
                </a:srgbClr>
              </a:solidFill>
            </a:endParaRPr>
          </a:p>
        </p:txBody>
      </p:sp>
      <p:sp>
        <p:nvSpPr>
          <p:cNvPr id="11" name="Slide Number Placeholder 10"/>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136593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9E177E7-C54C-4BBF-959A-0E62EEA31131}" type="datetime1">
              <a:rPr lang="en-US" smtClean="0">
                <a:solidFill>
                  <a:srgbClr val="E3DED1">
                    <a:shade val="50000"/>
                  </a:srgbClr>
                </a:solidFill>
              </a:rPr>
              <a:t>3/11/2019</a:t>
            </a:fld>
            <a:endParaRPr lang="en-US" dirty="0">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4D5B6B">
                  <a:lumMod val="60000"/>
                  <a:lumOff val="40000"/>
                </a:srgbClr>
              </a:solidFill>
            </a:endParaRPr>
          </a:p>
        </p:txBody>
      </p:sp>
      <p:sp>
        <p:nvSpPr>
          <p:cNvPr id="6" name="Slide Number Placeholder 5"/>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1333249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4833DC5-9246-4A79-A665-74FBBE795699}" type="datetime1">
              <a:rPr lang="en-US" smtClean="0">
                <a:solidFill>
                  <a:srgbClr val="E3DED1">
                    <a:shade val="50000"/>
                  </a:srgbClr>
                </a:solidFill>
              </a:rPr>
              <a:t>3/11/2019</a:t>
            </a:fld>
            <a:endParaRPr lang="en-US" dirty="0">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4D5B6B">
                  <a:lumMod val="60000"/>
                  <a:lumOff val="40000"/>
                </a:srgbClr>
              </a:solidFill>
            </a:endParaRPr>
          </a:p>
        </p:txBody>
      </p:sp>
      <p:sp>
        <p:nvSpPr>
          <p:cNvPr id="6" name="Slide Number Placeholder 5"/>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2188689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14E0039-56E6-4B2B-A845-7990E2C1DBCC}" type="datetime1">
              <a:rPr lang="en-US" smtClean="0">
                <a:solidFill>
                  <a:srgbClr val="E3DED1">
                    <a:shade val="50000"/>
                  </a:srgbClr>
                </a:solidFill>
              </a:rPr>
              <a:t>3/11/2019</a:t>
            </a:fld>
            <a:endParaRPr lang="en-US" dirty="0">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4D5B6B">
                  <a:lumMod val="60000"/>
                  <a:lumOff val="40000"/>
                </a:srgbClr>
              </a:solidFill>
            </a:endParaRPr>
          </a:p>
        </p:txBody>
      </p:sp>
      <p:sp>
        <p:nvSpPr>
          <p:cNvPr id="7" name="Slide Number Placeholder 6"/>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3888671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CB90697-2DCF-4101-944A-91B5B2E6B904}" type="datetime1">
              <a:rPr lang="en-US" smtClean="0">
                <a:solidFill>
                  <a:srgbClr val="E3DED1">
                    <a:shade val="50000"/>
                  </a:srgbClr>
                </a:solidFill>
              </a:rPr>
              <a:t>3/11/2019</a:t>
            </a:fld>
            <a:endParaRPr lang="en-US" dirty="0">
              <a:solidFill>
                <a:srgbClr val="E3DED1">
                  <a:shade val="50000"/>
                </a:srgbClr>
              </a:solidFill>
            </a:endParaRPr>
          </a:p>
        </p:txBody>
      </p:sp>
      <p:sp>
        <p:nvSpPr>
          <p:cNvPr id="8" name="Footer Placeholder 7"/>
          <p:cNvSpPr>
            <a:spLocks noGrp="1"/>
          </p:cNvSpPr>
          <p:nvPr>
            <p:ph type="ftr" sz="quarter" idx="11"/>
          </p:nvPr>
        </p:nvSpPr>
        <p:spPr/>
        <p:txBody>
          <a:bodyPr/>
          <a:lstStyle/>
          <a:p>
            <a:endParaRPr lang="en-US" dirty="0">
              <a:solidFill>
                <a:srgbClr val="4D5B6B">
                  <a:lumMod val="60000"/>
                  <a:lumOff val="40000"/>
                </a:srgbClr>
              </a:solidFill>
            </a:endParaRPr>
          </a:p>
        </p:txBody>
      </p:sp>
      <p:sp>
        <p:nvSpPr>
          <p:cNvPr id="9" name="Slide Number Placeholder 8"/>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1037899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3869410-D6EC-464C-90F0-99D71FFE134A}" type="datetime1">
              <a:rPr lang="en-US" smtClean="0">
                <a:solidFill>
                  <a:srgbClr val="E3DED1">
                    <a:shade val="50000"/>
                  </a:srgbClr>
                </a:solidFill>
              </a:rPr>
              <a:t>3/11/2019</a:t>
            </a:fld>
            <a:endParaRPr lang="en-US" dirty="0">
              <a:solidFill>
                <a:srgbClr val="E3DED1">
                  <a:shade val="50000"/>
                </a:srgbClr>
              </a:solidFill>
            </a:endParaRPr>
          </a:p>
        </p:txBody>
      </p:sp>
      <p:sp>
        <p:nvSpPr>
          <p:cNvPr id="4" name="Footer Placeholder 3"/>
          <p:cNvSpPr>
            <a:spLocks noGrp="1"/>
          </p:cNvSpPr>
          <p:nvPr>
            <p:ph type="ftr" sz="quarter" idx="11"/>
          </p:nvPr>
        </p:nvSpPr>
        <p:spPr/>
        <p:txBody>
          <a:bodyPr/>
          <a:lstStyle/>
          <a:p>
            <a:endParaRPr lang="en-US" dirty="0">
              <a:solidFill>
                <a:srgbClr val="4D5B6B">
                  <a:lumMod val="60000"/>
                  <a:lumOff val="40000"/>
                </a:srgbClr>
              </a:solidFill>
            </a:endParaRPr>
          </a:p>
        </p:txBody>
      </p:sp>
      <p:sp>
        <p:nvSpPr>
          <p:cNvPr id="5" name="Slide Number Placeholder 4"/>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2726426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2" name="Date Placeholder 1"/>
          <p:cNvSpPr>
            <a:spLocks noGrp="1"/>
          </p:cNvSpPr>
          <p:nvPr>
            <p:ph type="dt" sz="half" idx="10"/>
          </p:nvPr>
        </p:nvSpPr>
        <p:spPr/>
        <p:txBody>
          <a:bodyPr/>
          <a:lstStyle/>
          <a:p>
            <a:fld id="{F8B21138-7637-4B13-98BD-6D955A84318F}" type="datetime1">
              <a:rPr lang="en-US" smtClean="0">
                <a:solidFill>
                  <a:srgbClr val="E3DED1">
                    <a:shade val="50000"/>
                  </a:srgbClr>
                </a:solidFill>
              </a:rPr>
              <a:t>3/11/2019</a:t>
            </a:fld>
            <a:endParaRPr lang="en-US" dirty="0">
              <a:solidFill>
                <a:srgbClr val="E3DED1">
                  <a:shade val="50000"/>
                </a:srgbClr>
              </a:solidFill>
            </a:endParaRPr>
          </a:p>
        </p:txBody>
      </p:sp>
      <p:sp>
        <p:nvSpPr>
          <p:cNvPr id="3" name="Footer Placeholder 2"/>
          <p:cNvSpPr>
            <a:spLocks noGrp="1"/>
          </p:cNvSpPr>
          <p:nvPr>
            <p:ph type="ftr" sz="quarter" idx="11"/>
          </p:nvPr>
        </p:nvSpPr>
        <p:spPr/>
        <p:txBody>
          <a:bodyPr/>
          <a:lstStyle/>
          <a:p>
            <a:endParaRPr lang="en-US" dirty="0">
              <a:solidFill>
                <a:srgbClr val="4D5B6B">
                  <a:lumMod val="60000"/>
                  <a:lumOff val="40000"/>
                </a:srgbClr>
              </a:solidFill>
            </a:endParaRPr>
          </a:p>
        </p:txBody>
      </p:sp>
      <p:sp>
        <p:nvSpPr>
          <p:cNvPr id="4" name="Slide Number Placeholder 3"/>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2448878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F977DB2-8566-41B9-9FA7-ABFC6FD34DDB}" type="datetime1">
              <a:rPr lang="en-US" smtClean="0">
                <a:solidFill>
                  <a:srgbClr val="E3DED1">
                    <a:shade val="50000"/>
                  </a:srgbClr>
                </a:solidFill>
              </a:rPr>
              <a:t>3/11/2019</a:t>
            </a:fld>
            <a:endParaRPr lang="en-US" dirty="0">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4D5B6B">
                  <a:lumMod val="60000"/>
                  <a:lumOff val="40000"/>
                </a:srgbClr>
              </a:solidFill>
            </a:endParaRPr>
          </a:p>
        </p:txBody>
      </p:sp>
      <p:sp>
        <p:nvSpPr>
          <p:cNvPr id="7" name="Slide Number Placeholder 6"/>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2515676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2B44EBA-F9A2-4C0F-A79C-9A0DF59B0021}" type="datetime1">
              <a:rPr lang="en-US" smtClean="0">
                <a:solidFill>
                  <a:srgbClr val="E3DED1">
                    <a:shade val="50000"/>
                  </a:srgbClr>
                </a:solidFill>
              </a:rPr>
              <a:t>3/11/2019</a:t>
            </a:fld>
            <a:endParaRPr lang="en-US" dirty="0">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4D5B6B">
                  <a:lumMod val="60000"/>
                  <a:lumOff val="40000"/>
                </a:srgbClr>
              </a:solidFill>
            </a:endParaRPr>
          </a:p>
        </p:txBody>
      </p:sp>
      <p:sp>
        <p:nvSpPr>
          <p:cNvPr id="6" name="Slide Number Placeholder 5"/>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1570755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C9B6CA9-9577-4C2E-B2F2-4D7236480066}" type="datetime1">
              <a:rPr lang="en-US" smtClean="0">
                <a:solidFill>
                  <a:srgbClr val="E3DED1">
                    <a:shade val="50000"/>
                  </a:srgbClr>
                </a:solidFill>
              </a:rPr>
              <a:t>3/11/2019</a:t>
            </a:fld>
            <a:endParaRPr lang="en-US" dirty="0">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4D5B6B">
                  <a:lumMod val="60000"/>
                  <a:lumOff val="40000"/>
                </a:srgbClr>
              </a:solidFill>
            </a:endParaRPr>
          </a:p>
        </p:txBody>
      </p:sp>
      <p:sp>
        <p:nvSpPr>
          <p:cNvPr id="7" name="Slide Number Placeholder 6"/>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a:t>Click icon to add picture</a:t>
            </a:r>
          </a:p>
        </p:txBody>
      </p:sp>
    </p:spTree>
    <p:extLst>
      <p:ext uri="{BB962C8B-B14F-4D97-AF65-F5344CB8AC3E}">
        <p14:creationId xmlns:p14="http://schemas.microsoft.com/office/powerpoint/2010/main" val="3690526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50E1502-76CD-400F-BB17-412EDCEB3AB1}" type="datetime1">
              <a:rPr lang="en-US" smtClean="0">
                <a:solidFill>
                  <a:srgbClr val="E3DED1">
                    <a:shade val="50000"/>
                  </a:srgbClr>
                </a:solidFill>
              </a:rPr>
              <a:t>3/11/2019</a:t>
            </a:fld>
            <a:endParaRPr lang="en-US" dirty="0">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4D5B6B">
                  <a:lumMod val="60000"/>
                  <a:lumOff val="40000"/>
                </a:srgbClr>
              </a:solidFill>
            </a:endParaRPr>
          </a:p>
        </p:txBody>
      </p:sp>
      <p:sp>
        <p:nvSpPr>
          <p:cNvPr id="6" name="Slide Number Placeholder 5"/>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1243367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4C0AA83-E8F4-4DBA-81F4-724416D93D52}" type="datetime1">
              <a:rPr lang="en-US" smtClean="0">
                <a:solidFill>
                  <a:srgbClr val="E3DED1">
                    <a:shade val="50000"/>
                  </a:srgbClr>
                </a:solidFill>
              </a:rPr>
              <a:t>3/11/2019</a:t>
            </a:fld>
            <a:endParaRPr lang="en-US" dirty="0">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4D5B6B">
                  <a:lumMod val="60000"/>
                  <a:lumOff val="40000"/>
                </a:srgbClr>
              </a:solidFill>
            </a:endParaRPr>
          </a:p>
        </p:txBody>
      </p:sp>
      <p:sp>
        <p:nvSpPr>
          <p:cNvPr id="6" name="Slide Number Placeholder 5"/>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268024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0DDE3737-58EA-4B51-80F1-F28860EEE670}" type="datetime1">
              <a:rPr lang="en-US" smtClean="0">
                <a:solidFill>
                  <a:srgbClr val="E3DED1">
                    <a:shade val="50000"/>
                  </a:srgbClr>
                </a:solidFill>
              </a:rPr>
              <a:t>3/11/2019</a:t>
            </a:fld>
            <a:endParaRPr lang="en-US" dirty="0">
              <a:solidFill>
                <a:srgbClr val="E3DED1">
                  <a:shade val="50000"/>
                </a:srgbClr>
              </a:solidFill>
            </a:endParaRPr>
          </a:p>
        </p:txBody>
      </p:sp>
      <p:sp>
        <p:nvSpPr>
          <p:cNvPr id="8" name="Footer Placeholder 7"/>
          <p:cNvSpPr>
            <a:spLocks noGrp="1"/>
          </p:cNvSpPr>
          <p:nvPr>
            <p:ph type="ftr" sz="quarter" idx="11"/>
          </p:nvPr>
        </p:nvSpPr>
        <p:spPr/>
        <p:txBody>
          <a:bodyPr/>
          <a:lstStyle/>
          <a:p>
            <a:endParaRPr lang="en-US" dirty="0">
              <a:solidFill>
                <a:srgbClr val="4D5B6B">
                  <a:lumMod val="60000"/>
                  <a:lumOff val="40000"/>
                </a:srgbClr>
              </a:solidFill>
            </a:endParaRPr>
          </a:p>
        </p:txBody>
      </p:sp>
      <p:sp>
        <p:nvSpPr>
          <p:cNvPr id="11" name="Slide Number Placeholder 10"/>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790273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E54BC1A-195A-49FE-B6F5-E98F285697DD}" type="datetime1">
              <a:rPr lang="en-US" smtClean="0">
                <a:solidFill>
                  <a:srgbClr val="E3DED1">
                    <a:shade val="50000"/>
                  </a:srgbClr>
                </a:solidFill>
              </a:rPr>
              <a:t>3/11/2019</a:t>
            </a:fld>
            <a:endParaRPr lang="en-US" dirty="0">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4D5B6B">
                  <a:lumMod val="60000"/>
                  <a:lumOff val="40000"/>
                </a:srgbClr>
              </a:solidFill>
            </a:endParaRPr>
          </a:p>
        </p:txBody>
      </p:sp>
      <p:sp>
        <p:nvSpPr>
          <p:cNvPr id="6" name="Slide Number Placeholder 5"/>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3015967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5BA5565-3752-44CF-B793-EB9F222015FD}" type="datetime1">
              <a:rPr lang="en-US" smtClean="0">
                <a:solidFill>
                  <a:srgbClr val="E3DED1">
                    <a:shade val="50000"/>
                  </a:srgbClr>
                </a:solidFill>
              </a:rPr>
              <a:t>3/11/2019</a:t>
            </a:fld>
            <a:endParaRPr lang="en-US" dirty="0">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4D5B6B">
                  <a:lumMod val="60000"/>
                  <a:lumOff val="40000"/>
                </a:srgbClr>
              </a:solidFill>
            </a:endParaRPr>
          </a:p>
        </p:txBody>
      </p:sp>
      <p:sp>
        <p:nvSpPr>
          <p:cNvPr id="6" name="Slide Number Placeholder 5"/>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1000982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05D781D-6A23-438D-9C85-B316952AAFB3}" type="datetime1">
              <a:rPr lang="en-US" smtClean="0">
                <a:solidFill>
                  <a:srgbClr val="E3DED1">
                    <a:shade val="50000"/>
                  </a:srgbClr>
                </a:solidFill>
              </a:rPr>
              <a:t>3/11/2019</a:t>
            </a:fld>
            <a:endParaRPr lang="en-US" dirty="0">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4D5B6B">
                  <a:lumMod val="60000"/>
                  <a:lumOff val="40000"/>
                </a:srgbClr>
              </a:solidFill>
            </a:endParaRPr>
          </a:p>
        </p:txBody>
      </p:sp>
      <p:sp>
        <p:nvSpPr>
          <p:cNvPr id="7" name="Slide Number Placeholder 6"/>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135633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1766FDB-2062-4042-922E-D8F2E54EA9A6}" type="datetime1">
              <a:rPr lang="en-US" smtClean="0">
                <a:solidFill>
                  <a:srgbClr val="E3DED1">
                    <a:shade val="50000"/>
                  </a:srgbClr>
                </a:solidFill>
              </a:rPr>
              <a:t>3/11/2019</a:t>
            </a:fld>
            <a:endParaRPr lang="en-US" dirty="0">
              <a:solidFill>
                <a:srgbClr val="E3DED1">
                  <a:shade val="50000"/>
                </a:srgbClr>
              </a:solidFill>
            </a:endParaRPr>
          </a:p>
        </p:txBody>
      </p:sp>
      <p:sp>
        <p:nvSpPr>
          <p:cNvPr id="8" name="Footer Placeholder 7"/>
          <p:cNvSpPr>
            <a:spLocks noGrp="1"/>
          </p:cNvSpPr>
          <p:nvPr>
            <p:ph type="ftr" sz="quarter" idx="11"/>
          </p:nvPr>
        </p:nvSpPr>
        <p:spPr/>
        <p:txBody>
          <a:bodyPr/>
          <a:lstStyle/>
          <a:p>
            <a:endParaRPr lang="en-US" dirty="0">
              <a:solidFill>
                <a:srgbClr val="4D5B6B">
                  <a:lumMod val="60000"/>
                  <a:lumOff val="40000"/>
                </a:srgbClr>
              </a:solidFill>
            </a:endParaRPr>
          </a:p>
        </p:txBody>
      </p:sp>
      <p:sp>
        <p:nvSpPr>
          <p:cNvPr id="9" name="Slide Number Placeholder 8"/>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240105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67D810A-4005-4C71-A220-415B1A7616C5}" type="datetime1">
              <a:rPr lang="en-US" smtClean="0">
                <a:solidFill>
                  <a:srgbClr val="E3DED1">
                    <a:shade val="50000"/>
                  </a:srgbClr>
                </a:solidFill>
              </a:rPr>
              <a:t>3/11/2019</a:t>
            </a:fld>
            <a:endParaRPr lang="en-US" dirty="0">
              <a:solidFill>
                <a:srgbClr val="E3DED1">
                  <a:shade val="50000"/>
                </a:srgbClr>
              </a:solidFill>
            </a:endParaRPr>
          </a:p>
        </p:txBody>
      </p:sp>
      <p:sp>
        <p:nvSpPr>
          <p:cNvPr id="4" name="Footer Placeholder 3"/>
          <p:cNvSpPr>
            <a:spLocks noGrp="1"/>
          </p:cNvSpPr>
          <p:nvPr>
            <p:ph type="ftr" sz="quarter" idx="11"/>
          </p:nvPr>
        </p:nvSpPr>
        <p:spPr/>
        <p:txBody>
          <a:bodyPr/>
          <a:lstStyle/>
          <a:p>
            <a:endParaRPr lang="en-US" dirty="0">
              <a:solidFill>
                <a:srgbClr val="4D5B6B">
                  <a:lumMod val="60000"/>
                  <a:lumOff val="40000"/>
                </a:srgbClr>
              </a:solidFill>
            </a:endParaRPr>
          </a:p>
        </p:txBody>
      </p:sp>
      <p:sp>
        <p:nvSpPr>
          <p:cNvPr id="5" name="Slide Number Placeholder 4"/>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488999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2" name="Date Placeholder 1"/>
          <p:cNvSpPr>
            <a:spLocks noGrp="1"/>
          </p:cNvSpPr>
          <p:nvPr>
            <p:ph type="dt" sz="half" idx="10"/>
          </p:nvPr>
        </p:nvSpPr>
        <p:spPr/>
        <p:txBody>
          <a:bodyPr/>
          <a:lstStyle/>
          <a:p>
            <a:fld id="{6C0BE85C-532C-41D7-91DA-DE532ABA3460}" type="datetime1">
              <a:rPr lang="en-US" smtClean="0">
                <a:solidFill>
                  <a:srgbClr val="E3DED1">
                    <a:shade val="50000"/>
                  </a:srgbClr>
                </a:solidFill>
              </a:rPr>
              <a:t>3/11/2019</a:t>
            </a:fld>
            <a:endParaRPr lang="en-US" dirty="0">
              <a:solidFill>
                <a:srgbClr val="E3DED1">
                  <a:shade val="50000"/>
                </a:srgbClr>
              </a:solidFill>
            </a:endParaRPr>
          </a:p>
        </p:txBody>
      </p:sp>
      <p:sp>
        <p:nvSpPr>
          <p:cNvPr id="3" name="Footer Placeholder 2"/>
          <p:cNvSpPr>
            <a:spLocks noGrp="1"/>
          </p:cNvSpPr>
          <p:nvPr>
            <p:ph type="ftr" sz="quarter" idx="11"/>
          </p:nvPr>
        </p:nvSpPr>
        <p:spPr/>
        <p:txBody>
          <a:bodyPr/>
          <a:lstStyle/>
          <a:p>
            <a:endParaRPr lang="en-US" dirty="0">
              <a:solidFill>
                <a:srgbClr val="4D5B6B">
                  <a:lumMod val="60000"/>
                  <a:lumOff val="40000"/>
                </a:srgbClr>
              </a:solidFill>
            </a:endParaRPr>
          </a:p>
        </p:txBody>
      </p:sp>
      <p:sp>
        <p:nvSpPr>
          <p:cNvPr id="4" name="Slide Number Placeholder 3"/>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257834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3F89914-A13B-4768-98D0-6C6B694BADBA}" type="datetime1">
              <a:rPr lang="en-US" smtClean="0">
                <a:solidFill>
                  <a:srgbClr val="E3DED1">
                    <a:shade val="50000"/>
                  </a:srgbClr>
                </a:solidFill>
              </a:rPr>
              <a:t>3/11/2019</a:t>
            </a:fld>
            <a:endParaRPr lang="en-US" dirty="0">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4D5B6B">
                  <a:lumMod val="60000"/>
                  <a:lumOff val="40000"/>
                </a:srgbClr>
              </a:solidFill>
            </a:endParaRPr>
          </a:p>
        </p:txBody>
      </p:sp>
      <p:sp>
        <p:nvSpPr>
          <p:cNvPr id="6" name="Slide Number Placeholder 5"/>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3640900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FC65DA2-B655-4B0B-8BE1-D1C6262093CF}" type="datetime1">
              <a:rPr lang="en-US" smtClean="0">
                <a:solidFill>
                  <a:srgbClr val="E3DED1">
                    <a:shade val="50000"/>
                  </a:srgbClr>
                </a:solidFill>
              </a:rPr>
              <a:t>3/11/2019</a:t>
            </a:fld>
            <a:endParaRPr lang="en-US" dirty="0">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4D5B6B">
                  <a:lumMod val="60000"/>
                  <a:lumOff val="40000"/>
                </a:srgbClr>
              </a:solidFill>
            </a:endParaRPr>
          </a:p>
        </p:txBody>
      </p:sp>
      <p:sp>
        <p:nvSpPr>
          <p:cNvPr id="7" name="Slide Number Placeholder 6"/>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2603687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86059CA-8AA4-4A6E-A1EA-673DDF279E1C}" type="datetime1">
              <a:rPr lang="en-US" smtClean="0">
                <a:solidFill>
                  <a:srgbClr val="E3DED1">
                    <a:shade val="50000"/>
                  </a:srgbClr>
                </a:solidFill>
              </a:rPr>
              <a:t>3/11/2019</a:t>
            </a:fld>
            <a:endParaRPr lang="en-US" dirty="0">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4D5B6B">
                  <a:lumMod val="60000"/>
                  <a:lumOff val="40000"/>
                </a:srgbClr>
              </a:solidFill>
            </a:endParaRPr>
          </a:p>
        </p:txBody>
      </p:sp>
      <p:sp>
        <p:nvSpPr>
          <p:cNvPr id="7" name="Slide Number Placeholder 6"/>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a:t>Click icon to add picture</a:t>
            </a:r>
          </a:p>
        </p:txBody>
      </p:sp>
    </p:spTree>
    <p:extLst>
      <p:ext uri="{BB962C8B-B14F-4D97-AF65-F5344CB8AC3E}">
        <p14:creationId xmlns:p14="http://schemas.microsoft.com/office/powerpoint/2010/main" val="428505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F250A8-6327-441A-B43C-44C6FA3BBD17}" type="datetime1">
              <a:rPr lang="en-US" smtClean="0">
                <a:solidFill>
                  <a:srgbClr val="E3DED1">
                    <a:shade val="50000"/>
                  </a:srgbClr>
                </a:solidFill>
              </a:rPr>
              <a:t>3/11/2019</a:t>
            </a:fld>
            <a:endParaRPr lang="en-US" dirty="0">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4D5B6B">
                  <a:lumMod val="60000"/>
                  <a:lumOff val="40000"/>
                </a:srgbClr>
              </a:solidFill>
            </a:endParaRPr>
          </a:p>
        </p:txBody>
      </p:sp>
      <p:sp>
        <p:nvSpPr>
          <p:cNvPr id="6" name="Slide Number Placeholder 5"/>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556983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377BC36-ABAC-415E-A3D1-451B877A5086}" type="datetime1">
              <a:rPr lang="en-US" smtClean="0">
                <a:solidFill>
                  <a:srgbClr val="E3DED1">
                    <a:shade val="50000"/>
                  </a:srgbClr>
                </a:solidFill>
              </a:rPr>
              <a:t>3/11/2019</a:t>
            </a:fld>
            <a:endParaRPr lang="en-US" dirty="0">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4D5B6B">
                  <a:lumMod val="60000"/>
                  <a:lumOff val="40000"/>
                </a:srgbClr>
              </a:solidFill>
            </a:endParaRPr>
          </a:p>
        </p:txBody>
      </p:sp>
      <p:sp>
        <p:nvSpPr>
          <p:cNvPr id="6" name="Slide Number Placeholder 5"/>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18865718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53AF9313-8097-4439-866A-12CBE9575D07}" type="datetime1">
              <a:rPr lang="en-US" smtClean="0">
                <a:solidFill>
                  <a:srgbClr val="E3DED1">
                    <a:shade val="50000"/>
                  </a:srgbClr>
                </a:solidFill>
              </a:rPr>
              <a:t>3/11/2019</a:t>
            </a:fld>
            <a:endParaRPr lang="en-US" dirty="0">
              <a:solidFill>
                <a:srgbClr val="E3DED1">
                  <a:shade val="50000"/>
                </a:srgbClr>
              </a:solidFill>
            </a:endParaRPr>
          </a:p>
        </p:txBody>
      </p:sp>
      <p:sp>
        <p:nvSpPr>
          <p:cNvPr id="8" name="Footer Placeholder 7"/>
          <p:cNvSpPr>
            <a:spLocks noGrp="1"/>
          </p:cNvSpPr>
          <p:nvPr>
            <p:ph type="ftr" sz="quarter" idx="11"/>
          </p:nvPr>
        </p:nvSpPr>
        <p:spPr/>
        <p:txBody>
          <a:bodyPr/>
          <a:lstStyle/>
          <a:p>
            <a:endParaRPr lang="en-US" dirty="0">
              <a:solidFill>
                <a:srgbClr val="4D5B6B">
                  <a:lumMod val="60000"/>
                  <a:lumOff val="40000"/>
                </a:srgbClr>
              </a:solidFill>
            </a:endParaRPr>
          </a:p>
        </p:txBody>
      </p:sp>
      <p:sp>
        <p:nvSpPr>
          <p:cNvPr id="11" name="Slide Number Placeholder 10"/>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11667074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C9B2B3B-1121-4878-8330-7581EA106697}" type="datetime1">
              <a:rPr lang="en-US" smtClean="0">
                <a:solidFill>
                  <a:srgbClr val="E3DED1">
                    <a:shade val="50000"/>
                  </a:srgbClr>
                </a:solidFill>
              </a:rPr>
              <a:t>3/11/2019</a:t>
            </a:fld>
            <a:endParaRPr lang="en-US" dirty="0">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4D5B6B">
                  <a:lumMod val="60000"/>
                  <a:lumOff val="40000"/>
                </a:srgbClr>
              </a:solidFill>
            </a:endParaRPr>
          </a:p>
        </p:txBody>
      </p:sp>
      <p:sp>
        <p:nvSpPr>
          <p:cNvPr id="6" name="Slide Number Placeholder 5"/>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41007573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B3149D3-70AF-4009-957B-CA677FF4267D}" type="datetime1">
              <a:rPr lang="en-US" smtClean="0">
                <a:solidFill>
                  <a:srgbClr val="E3DED1">
                    <a:shade val="50000"/>
                  </a:srgbClr>
                </a:solidFill>
              </a:rPr>
              <a:t>3/11/2019</a:t>
            </a:fld>
            <a:endParaRPr lang="en-US" dirty="0">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4D5B6B">
                  <a:lumMod val="60000"/>
                  <a:lumOff val="40000"/>
                </a:srgbClr>
              </a:solidFill>
            </a:endParaRPr>
          </a:p>
        </p:txBody>
      </p:sp>
      <p:sp>
        <p:nvSpPr>
          <p:cNvPr id="6" name="Slide Number Placeholder 5"/>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27437983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3649E7B-EE62-4AD6-9FCC-A072EDF8EAB9}" type="datetime1">
              <a:rPr lang="en-US" smtClean="0">
                <a:solidFill>
                  <a:srgbClr val="E3DED1">
                    <a:shade val="50000"/>
                  </a:srgbClr>
                </a:solidFill>
              </a:rPr>
              <a:t>3/11/2019</a:t>
            </a:fld>
            <a:endParaRPr lang="en-US" dirty="0">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4D5B6B">
                  <a:lumMod val="60000"/>
                  <a:lumOff val="40000"/>
                </a:srgbClr>
              </a:solidFill>
            </a:endParaRPr>
          </a:p>
        </p:txBody>
      </p:sp>
      <p:sp>
        <p:nvSpPr>
          <p:cNvPr id="7" name="Slide Number Placeholder 6"/>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4265701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46B6151-4124-40FC-B4B5-790E5DE249DD}" type="datetime1">
              <a:rPr lang="en-US" smtClean="0">
                <a:solidFill>
                  <a:srgbClr val="E3DED1">
                    <a:shade val="50000"/>
                  </a:srgbClr>
                </a:solidFill>
              </a:rPr>
              <a:t>3/11/2019</a:t>
            </a:fld>
            <a:endParaRPr lang="en-US" dirty="0">
              <a:solidFill>
                <a:srgbClr val="E3DED1">
                  <a:shade val="50000"/>
                </a:srgbClr>
              </a:solidFill>
            </a:endParaRPr>
          </a:p>
        </p:txBody>
      </p:sp>
      <p:sp>
        <p:nvSpPr>
          <p:cNvPr id="8" name="Footer Placeholder 7"/>
          <p:cNvSpPr>
            <a:spLocks noGrp="1"/>
          </p:cNvSpPr>
          <p:nvPr>
            <p:ph type="ftr" sz="quarter" idx="11"/>
          </p:nvPr>
        </p:nvSpPr>
        <p:spPr/>
        <p:txBody>
          <a:bodyPr/>
          <a:lstStyle/>
          <a:p>
            <a:endParaRPr lang="en-US" dirty="0">
              <a:solidFill>
                <a:srgbClr val="4D5B6B">
                  <a:lumMod val="60000"/>
                  <a:lumOff val="40000"/>
                </a:srgbClr>
              </a:solidFill>
            </a:endParaRPr>
          </a:p>
        </p:txBody>
      </p:sp>
      <p:sp>
        <p:nvSpPr>
          <p:cNvPr id="9" name="Slide Number Placeholder 8"/>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1788496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EDC3D07-368E-4326-A58B-A234ED378012}" type="datetime1">
              <a:rPr lang="en-US" smtClean="0">
                <a:solidFill>
                  <a:srgbClr val="E3DED1">
                    <a:shade val="50000"/>
                  </a:srgbClr>
                </a:solidFill>
              </a:rPr>
              <a:t>3/11/2019</a:t>
            </a:fld>
            <a:endParaRPr lang="en-US" dirty="0">
              <a:solidFill>
                <a:srgbClr val="E3DED1">
                  <a:shade val="50000"/>
                </a:srgbClr>
              </a:solidFill>
            </a:endParaRPr>
          </a:p>
        </p:txBody>
      </p:sp>
      <p:sp>
        <p:nvSpPr>
          <p:cNvPr id="4" name="Footer Placeholder 3"/>
          <p:cNvSpPr>
            <a:spLocks noGrp="1"/>
          </p:cNvSpPr>
          <p:nvPr>
            <p:ph type="ftr" sz="quarter" idx="11"/>
          </p:nvPr>
        </p:nvSpPr>
        <p:spPr/>
        <p:txBody>
          <a:bodyPr/>
          <a:lstStyle/>
          <a:p>
            <a:endParaRPr lang="en-US" dirty="0">
              <a:solidFill>
                <a:srgbClr val="4D5B6B">
                  <a:lumMod val="60000"/>
                  <a:lumOff val="40000"/>
                </a:srgbClr>
              </a:solidFill>
            </a:endParaRPr>
          </a:p>
        </p:txBody>
      </p:sp>
      <p:sp>
        <p:nvSpPr>
          <p:cNvPr id="5" name="Slide Number Placeholder 4"/>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3007271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73BE827-85A4-4229-883F-FD0AA2B192AD}" type="datetime1">
              <a:rPr lang="en-US" smtClean="0">
                <a:solidFill>
                  <a:srgbClr val="E3DED1">
                    <a:shade val="50000"/>
                  </a:srgbClr>
                </a:solidFill>
              </a:rPr>
              <a:t>3/11/2019</a:t>
            </a:fld>
            <a:endParaRPr lang="en-US" dirty="0">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4D5B6B">
                  <a:lumMod val="60000"/>
                  <a:lumOff val="40000"/>
                </a:srgbClr>
              </a:solidFill>
            </a:endParaRPr>
          </a:p>
        </p:txBody>
      </p:sp>
      <p:sp>
        <p:nvSpPr>
          <p:cNvPr id="7" name="Slide Number Placeholder 6"/>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31898453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2" name="Date Placeholder 1"/>
          <p:cNvSpPr>
            <a:spLocks noGrp="1"/>
          </p:cNvSpPr>
          <p:nvPr>
            <p:ph type="dt" sz="half" idx="10"/>
          </p:nvPr>
        </p:nvSpPr>
        <p:spPr/>
        <p:txBody>
          <a:bodyPr/>
          <a:lstStyle/>
          <a:p>
            <a:fld id="{3E4F0803-DD28-46CF-B988-728DCCB903FD}" type="datetime1">
              <a:rPr lang="en-US" smtClean="0">
                <a:solidFill>
                  <a:srgbClr val="E3DED1">
                    <a:shade val="50000"/>
                  </a:srgbClr>
                </a:solidFill>
              </a:rPr>
              <a:t>3/11/2019</a:t>
            </a:fld>
            <a:endParaRPr lang="en-US" dirty="0">
              <a:solidFill>
                <a:srgbClr val="E3DED1">
                  <a:shade val="50000"/>
                </a:srgbClr>
              </a:solidFill>
            </a:endParaRPr>
          </a:p>
        </p:txBody>
      </p:sp>
      <p:sp>
        <p:nvSpPr>
          <p:cNvPr id="3" name="Footer Placeholder 2"/>
          <p:cNvSpPr>
            <a:spLocks noGrp="1"/>
          </p:cNvSpPr>
          <p:nvPr>
            <p:ph type="ftr" sz="quarter" idx="11"/>
          </p:nvPr>
        </p:nvSpPr>
        <p:spPr/>
        <p:txBody>
          <a:bodyPr/>
          <a:lstStyle/>
          <a:p>
            <a:endParaRPr lang="en-US" dirty="0">
              <a:solidFill>
                <a:srgbClr val="4D5B6B">
                  <a:lumMod val="60000"/>
                  <a:lumOff val="40000"/>
                </a:srgbClr>
              </a:solidFill>
            </a:endParaRPr>
          </a:p>
        </p:txBody>
      </p:sp>
      <p:sp>
        <p:nvSpPr>
          <p:cNvPr id="4" name="Slide Number Placeholder 3"/>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2038811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5DCDEE5-8997-4B0E-93DF-716762C5126C}" type="datetime1">
              <a:rPr lang="en-US" smtClean="0">
                <a:solidFill>
                  <a:srgbClr val="E3DED1">
                    <a:shade val="50000"/>
                  </a:srgbClr>
                </a:solidFill>
              </a:rPr>
              <a:t>3/11/2019</a:t>
            </a:fld>
            <a:endParaRPr lang="en-US" dirty="0">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4D5B6B">
                  <a:lumMod val="60000"/>
                  <a:lumOff val="40000"/>
                </a:srgbClr>
              </a:solidFill>
            </a:endParaRPr>
          </a:p>
        </p:txBody>
      </p:sp>
      <p:sp>
        <p:nvSpPr>
          <p:cNvPr id="7" name="Slide Number Placeholder 6"/>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29892402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38081A-417F-4DDF-9122-CCE27F9EB549}" type="datetime1">
              <a:rPr lang="en-US" smtClean="0">
                <a:solidFill>
                  <a:srgbClr val="E3DED1">
                    <a:shade val="50000"/>
                  </a:srgbClr>
                </a:solidFill>
              </a:rPr>
              <a:t>3/11/2019</a:t>
            </a:fld>
            <a:endParaRPr lang="en-US" dirty="0">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4D5B6B">
                  <a:lumMod val="60000"/>
                  <a:lumOff val="40000"/>
                </a:srgbClr>
              </a:solidFill>
            </a:endParaRPr>
          </a:p>
        </p:txBody>
      </p:sp>
      <p:sp>
        <p:nvSpPr>
          <p:cNvPr id="7" name="Slide Number Placeholder 6"/>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a:t>Click icon to add picture</a:t>
            </a:r>
          </a:p>
        </p:txBody>
      </p:sp>
    </p:spTree>
    <p:extLst>
      <p:ext uri="{BB962C8B-B14F-4D97-AF65-F5344CB8AC3E}">
        <p14:creationId xmlns:p14="http://schemas.microsoft.com/office/powerpoint/2010/main" val="788289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077C337-53AD-41D6-A9EC-E17CB399BD75}" type="datetime1">
              <a:rPr lang="en-US" smtClean="0">
                <a:solidFill>
                  <a:srgbClr val="E3DED1">
                    <a:shade val="50000"/>
                  </a:srgbClr>
                </a:solidFill>
              </a:rPr>
              <a:t>3/11/2019</a:t>
            </a:fld>
            <a:endParaRPr lang="en-US" dirty="0">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4D5B6B">
                  <a:lumMod val="60000"/>
                  <a:lumOff val="40000"/>
                </a:srgbClr>
              </a:solidFill>
            </a:endParaRPr>
          </a:p>
        </p:txBody>
      </p:sp>
      <p:sp>
        <p:nvSpPr>
          <p:cNvPr id="6" name="Slide Number Placeholder 5"/>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14906589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542ABE5-602F-435C-97A4-B712CB346BA1}" type="datetime1">
              <a:rPr lang="en-US" smtClean="0">
                <a:solidFill>
                  <a:srgbClr val="E3DED1">
                    <a:shade val="50000"/>
                  </a:srgbClr>
                </a:solidFill>
              </a:rPr>
              <a:t>3/11/2019</a:t>
            </a:fld>
            <a:endParaRPr lang="en-US" dirty="0">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4D5B6B">
                  <a:lumMod val="60000"/>
                  <a:lumOff val="40000"/>
                </a:srgbClr>
              </a:solidFill>
            </a:endParaRPr>
          </a:p>
        </p:txBody>
      </p:sp>
      <p:sp>
        <p:nvSpPr>
          <p:cNvPr id="6" name="Slide Number Placeholder 5"/>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526369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B801B04-D16E-4765-BA14-681C539024CE}" type="datetime1">
              <a:rPr lang="en-US" smtClean="0">
                <a:solidFill>
                  <a:srgbClr val="E3DED1">
                    <a:shade val="50000"/>
                  </a:srgbClr>
                </a:solidFill>
              </a:rPr>
              <a:t>3/11/2019</a:t>
            </a:fld>
            <a:endParaRPr lang="en-US" dirty="0">
              <a:solidFill>
                <a:srgbClr val="E3DED1">
                  <a:shade val="50000"/>
                </a:srgbClr>
              </a:solidFill>
            </a:endParaRPr>
          </a:p>
        </p:txBody>
      </p:sp>
      <p:sp>
        <p:nvSpPr>
          <p:cNvPr id="8" name="Footer Placeholder 7"/>
          <p:cNvSpPr>
            <a:spLocks noGrp="1"/>
          </p:cNvSpPr>
          <p:nvPr>
            <p:ph type="ftr" sz="quarter" idx="11"/>
          </p:nvPr>
        </p:nvSpPr>
        <p:spPr/>
        <p:txBody>
          <a:bodyPr/>
          <a:lstStyle/>
          <a:p>
            <a:endParaRPr lang="en-US" dirty="0">
              <a:solidFill>
                <a:srgbClr val="4D5B6B">
                  <a:lumMod val="60000"/>
                  <a:lumOff val="40000"/>
                </a:srgbClr>
              </a:solidFill>
            </a:endParaRPr>
          </a:p>
        </p:txBody>
      </p:sp>
      <p:sp>
        <p:nvSpPr>
          <p:cNvPr id="9" name="Slide Number Placeholder 8"/>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166705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B2DD3B8-02CC-4AA1-9427-37406A197A9B}" type="datetime1">
              <a:rPr lang="en-US" smtClean="0">
                <a:solidFill>
                  <a:srgbClr val="E3DED1">
                    <a:shade val="50000"/>
                  </a:srgbClr>
                </a:solidFill>
              </a:rPr>
              <a:t>3/11/2019</a:t>
            </a:fld>
            <a:endParaRPr lang="en-US" dirty="0">
              <a:solidFill>
                <a:srgbClr val="E3DED1">
                  <a:shade val="50000"/>
                </a:srgbClr>
              </a:solidFill>
            </a:endParaRPr>
          </a:p>
        </p:txBody>
      </p:sp>
      <p:sp>
        <p:nvSpPr>
          <p:cNvPr id="4" name="Footer Placeholder 3"/>
          <p:cNvSpPr>
            <a:spLocks noGrp="1"/>
          </p:cNvSpPr>
          <p:nvPr>
            <p:ph type="ftr" sz="quarter" idx="11"/>
          </p:nvPr>
        </p:nvSpPr>
        <p:spPr/>
        <p:txBody>
          <a:bodyPr/>
          <a:lstStyle/>
          <a:p>
            <a:endParaRPr lang="en-US" dirty="0">
              <a:solidFill>
                <a:srgbClr val="4D5B6B">
                  <a:lumMod val="60000"/>
                  <a:lumOff val="40000"/>
                </a:srgbClr>
              </a:solidFill>
            </a:endParaRPr>
          </a:p>
        </p:txBody>
      </p:sp>
      <p:sp>
        <p:nvSpPr>
          <p:cNvPr id="5" name="Slide Number Placeholder 4"/>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114378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2" name="Date Placeholder 1"/>
          <p:cNvSpPr>
            <a:spLocks noGrp="1"/>
          </p:cNvSpPr>
          <p:nvPr>
            <p:ph type="dt" sz="half" idx="10"/>
          </p:nvPr>
        </p:nvSpPr>
        <p:spPr/>
        <p:txBody>
          <a:bodyPr/>
          <a:lstStyle/>
          <a:p>
            <a:fld id="{65C0FF4F-252C-4FDA-8651-076AB610BAF5}" type="datetime1">
              <a:rPr lang="en-US" smtClean="0">
                <a:solidFill>
                  <a:srgbClr val="E3DED1">
                    <a:shade val="50000"/>
                  </a:srgbClr>
                </a:solidFill>
              </a:rPr>
              <a:t>3/11/2019</a:t>
            </a:fld>
            <a:endParaRPr lang="en-US" dirty="0">
              <a:solidFill>
                <a:srgbClr val="E3DED1">
                  <a:shade val="50000"/>
                </a:srgbClr>
              </a:solidFill>
            </a:endParaRPr>
          </a:p>
        </p:txBody>
      </p:sp>
      <p:sp>
        <p:nvSpPr>
          <p:cNvPr id="3" name="Footer Placeholder 2"/>
          <p:cNvSpPr>
            <a:spLocks noGrp="1"/>
          </p:cNvSpPr>
          <p:nvPr>
            <p:ph type="ftr" sz="quarter" idx="11"/>
          </p:nvPr>
        </p:nvSpPr>
        <p:spPr/>
        <p:txBody>
          <a:bodyPr/>
          <a:lstStyle/>
          <a:p>
            <a:endParaRPr lang="en-US" dirty="0">
              <a:solidFill>
                <a:srgbClr val="4D5B6B">
                  <a:lumMod val="60000"/>
                  <a:lumOff val="40000"/>
                </a:srgbClr>
              </a:solidFill>
            </a:endParaRPr>
          </a:p>
        </p:txBody>
      </p:sp>
      <p:sp>
        <p:nvSpPr>
          <p:cNvPr id="4" name="Slide Number Placeholder 3"/>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1601782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661D272-5E3F-4399-B2C0-687D43DE9468}" type="datetime1">
              <a:rPr lang="en-US" smtClean="0">
                <a:solidFill>
                  <a:srgbClr val="E3DED1">
                    <a:shade val="50000"/>
                  </a:srgbClr>
                </a:solidFill>
              </a:rPr>
              <a:t>3/11/2019</a:t>
            </a:fld>
            <a:endParaRPr lang="en-US" dirty="0">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4D5B6B">
                  <a:lumMod val="60000"/>
                  <a:lumOff val="40000"/>
                </a:srgbClr>
              </a:solidFill>
            </a:endParaRPr>
          </a:p>
        </p:txBody>
      </p:sp>
      <p:sp>
        <p:nvSpPr>
          <p:cNvPr id="7" name="Slide Number Placeholder 6"/>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Tree>
    <p:extLst>
      <p:ext uri="{BB962C8B-B14F-4D97-AF65-F5344CB8AC3E}">
        <p14:creationId xmlns:p14="http://schemas.microsoft.com/office/powerpoint/2010/main" val="810096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F46EA57-00E9-405E-AA4B-71751A108FAB}" type="datetime1">
              <a:rPr lang="en-US" smtClean="0">
                <a:solidFill>
                  <a:srgbClr val="E3DED1">
                    <a:shade val="50000"/>
                  </a:srgbClr>
                </a:solidFill>
              </a:rPr>
              <a:t>3/11/2019</a:t>
            </a:fld>
            <a:endParaRPr lang="en-US" dirty="0">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4D5B6B">
                  <a:lumMod val="60000"/>
                  <a:lumOff val="40000"/>
                </a:srgbClr>
              </a:solidFill>
            </a:endParaRPr>
          </a:p>
        </p:txBody>
      </p:sp>
      <p:sp>
        <p:nvSpPr>
          <p:cNvPr id="7" name="Slide Number Placeholder 6"/>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a:t>
            </a:fld>
            <a:endParaRPr lang="en-US" dirty="0">
              <a:solidFill>
                <a:srgbClr val="675D59">
                  <a:lumMod val="60000"/>
                  <a:lumOff val="4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a:t>Click icon to add picture</a:t>
            </a:r>
          </a:p>
        </p:txBody>
      </p:sp>
    </p:spTree>
    <p:extLst>
      <p:ext uri="{BB962C8B-B14F-4D97-AF65-F5344CB8AC3E}">
        <p14:creationId xmlns:p14="http://schemas.microsoft.com/office/powerpoint/2010/main" val="1726799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E110C9-2E7C-4F63-A322-842E2D8E7C10}" type="datetime1">
              <a:rPr lang="en-US" smtClean="0">
                <a:solidFill>
                  <a:srgbClr val="E3DED1">
                    <a:shade val="50000"/>
                  </a:srgbClr>
                </a:solidFill>
                <a:latin typeface="Calibri"/>
              </a:rPr>
              <a:t>3/11/2019</a:t>
            </a:fld>
            <a:endParaRPr lang="en-US" dirty="0">
              <a:solidFill>
                <a:srgbClr val="E3DED1">
                  <a:shade val="50000"/>
                </a:srgbClr>
              </a:solidFill>
              <a:latin typeface="Calibri"/>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solidFill>
                <a:srgbClr val="4D5B6B">
                  <a:lumMod val="60000"/>
                  <a:lumOff val="40000"/>
                </a:srgbClr>
              </a:solidFill>
              <a:latin typeface="Calibri"/>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F45AAAA-5BD5-4F82-8EB2-7F6E83913637}" type="slidenum">
              <a:rPr lang="en-US" smtClean="0">
                <a:solidFill>
                  <a:srgbClr val="675D59">
                    <a:lumMod val="60000"/>
                    <a:lumOff val="40000"/>
                  </a:srgbClr>
                </a:solidFill>
                <a:latin typeface="Calibri"/>
              </a:rPr>
              <a:pPr/>
              <a:t>‹#›</a:t>
            </a:fld>
            <a:endParaRPr lang="en-US" dirty="0">
              <a:solidFill>
                <a:srgbClr val="675D59">
                  <a:lumMod val="60000"/>
                  <a:lumOff val="40000"/>
                </a:srgbClr>
              </a:solidFill>
              <a:latin typeface="Calibri"/>
            </a:endParaRPr>
          </a:p>
        </p:txBody>
      </p:sp>
    </p:spTree>
    <p:extLst>
      <p:ext uri="{BB962C8B-B14F-4D97-AF65-F5344CB8AC3E}">
        <p14:creationId xmlns:p14="http://schemas.microsoft.com/office/powerpoint/2010/main" val="23813163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3283575-94A9-4DAE-85CE-AA3FD9C0426A}" type="datetime1">
              <a:rPr lang="en-US" smtClean="0">
                <a:solidFill>
                  <a:srgbClr val="E3DED1">
                    <a:shade val="50000"/>
                  </a:srgbClr>
                </a:solidFill>
                <a:latin typeface="Calibri"/>
              </a:rPr>
              <a:t>3/11/2019</a:t>
            </a:fld>
            <a:endParaRPr lang="en-US" dirty="0">
              <a:solidFill>
                <a:srgbClr val="E3DED1">
                  <a:shade val="50000"/>
                </a:srgbClr>
              </a:solidFill>
              <a:latin typeface="Calibri"/>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solidFill>
                <a:srgbClr val="4D5B6B">
                  <a:lumMod val="60000"/>
                  <a:lumOff val="40000"/>
                </a:srgbClr>
              </a:solidFill>
              <a:latin typeface="Calibri"/>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F45AAAA-5BD5-4F82-8EB2-7F6E83913637}" type="slidenum">
              <a:rPr lang="en-US" smtClean="0">
                <a:solidFill>
                  <a:srgbClr val="675D59">
                    <a:lumMod val="60000"/>
                    <a:lumOff val="40000"/>
                  </a:srgbClr>
                </a:solidFill>
                <a:latin typeface="Calibri"/>
              </a:rPr>
              <a:pPr/>
              <a:t>‹#›</a:t>
            </a:fld>
            <a:endParaRPr lang="en-US" dirty="0">
              <a:solidFill>
                <a:srgbClr val="675D59">
                  <a:lumMod val="60000"/>
                  <a:lumOff val="40000"/>
                </a:srgbClr>
              </a:solidFill>
              <a:latin typeface="Calibri"/>
            </a:endParaRPr>
          </a:p>
        </p:txBody>
      </p:sp>
    </p:spTree>
    <p:extLst>
      <p:ext uri="{BB962C8B-B14F-4D97-AF65-F5344CB8AC3E}">
        <p14:creationId xmlns:p14="http://schemas.microsoft.com/office/powerpoint/2010/main" val="31746539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428A7AF-9305-40C9-A778-67DF8551D9EE}" type="datetime1">
              <a:rPr lang="en-US" smtClean="0">
                <a:solidFill>
                  <a:srgbClr val="E3DED1">
                    <a:shade val="50000"/>
                  </a:srgbClr>
                </a:solidFill>
                <a:latin typeface="Calibri"/>
              </a:rPr>
              <a:t>3/11/2019</a:t>
            </a:fld>
            <a:endParaRPr lang="en-US" dirty="0">
              <a:solidFill>
                <a:srgbClr val="E3DED1">
                  <a:shade val="50000"/>
                </a:srgbClr>
              </a:solidFill>
              <a:latin typeface="Calibri"/>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solidFill>
                <a:srgbClr val="4D5B6B">
                  <a:lumMod val="60000"/>
                  <a:lumOff val="40000"/>
                </a:srgbClr>
              </a:solidFill>
              <a:latin typeface="Calibri"/>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F45AAAA-5BD5-4F82-8EB2-7F6E83913637}" type="slidenum">
              <a:rPr lang="en-US" smtClean="0">
                <a:solidFill>
                  <a:srgbClr val="675D59">
                    <a:lumMod val="60000"/>
                    <a:lumOff val="40000"/>
                  </a:srgbClr>
                </a:solidFill>
                <a:latin typeface="Calibri"/>
              </a:rPr>
              <a:pPr/>
              <a:t>‹#›</a:t>
            </a:fld>
            <a:endParaRPr lang="en-US" dirty="0">
              <a:solidFill>
                <a:srgbClr val="675D59">
                  <a:lumMod val="60000"/>
                  <a:lumOff val="40000"/>
                </a:srgbClr>
              </a:solidFill>
              <a:latin typeface="Calibri"/>
            </a:endParaRPr>
          </a:p>
        </p:txBody>
      </p:sp>
    </p:spTree>
    <p:extLst>
      <p:ext uri="{BB962C8B-B14F-4D97-AF65-F5344CB8AC3E}">
        <p14:creationId xmlns:p14="http://schemas.microsoft.com/office/powerpoint/2010/main" val="25672780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2813" fontAlgn="base">
              <a:spcBef>
                <a:spcPct val="0"/>
              </a:spcBef>
              <a:spcAft>
                <a:spcPct val="0"/>
              </a:spcAft>
            </a:pPr>
            <a:endParaRPr lang="en-US" dirty="0">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981AEDB-9BBE-43B3-8AEB-635C7CCFD1E8}" type="datetime1">
              <a:rPr lang="en-US" smtClean="0">
                <a:solidFill>
                  <a:srgbClr val="E3DED1">
                    <a:shade val="50000"/>
                  </a:srgbClr>
                </a:solidFill>
                <a:latin typeface="Calibri"/>
              </a:rPr>
              <a:t>3/11/2019</a:t>
            </a:fld>
            <a:endParaRPr lang="en-US" dirty="0">
              <a:solidFill>
                <a:srgbClr val="E3DED1">
                  <a:shade val="50000"/>
                </a:srgbClr>
              </a:solidFill>
              <a:latin typeface="Calibri"/>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solidFill>
                <a:srgbClr val="4D5B6B">
                  <a:lumMod val="60000"/>
                  <a:lumOff val="40000"/>
                </a:srgbClr>
              </a:solidFill>
              <a:latin typeface="Calibri"/>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F45AAAA-5BD5-4F82-8EB2-7F6E83913637}" type="slidenum">
              <a:rPr lang="en-US" smtClean="0">
                <a:solidFill>
                  <a:srgbClr val="675D59">
                    <a:lumMod val="60000"/>
                    <a:lumOff val="40000"/>
                  </a:srgbClr>
                </a:solidFill>
                <a:latin typeface="Calibri"/>
              </a:rPr>
              <a:pPr/>
              <a:t>‹#›</a:t>
            </a:fld>
            <a:endParaRPr lang="en-US" dirty="0">
              <a:solidFill>
                <a:srgbClr val="675D59">
                  <a:lumMod val="60000"/>
                  <a:lumOff val="40000"/>
                </a:srgbClr>
              </a:solidFill>
              <a:latin typeface="Calibri"/>
            </a:endParaRPr>
          </a:p>
        </p:txBody>
      </p:sp>
    </p:spTree>
    <p:extLst>
      <p:ext uri="{BB962C8B-B14F-4D97-AF65-F5344CB8AC3E}">
        <p14:creationId xmlns:p14="http://schemas.microsoft.com/office/powerpoint/2010/main" val="312757405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microsoft.com/office/2007/relationships/media" Target="../media/media1.avi"/><Relationship Id="rId1" Type="http://schemas.openxmlformats.org/officeDocument/2006/relationships/video" Target="NULL" TargetMode="External"/><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2.avi"/><Relationship Id="rId1" Type="http://schemas.microsoft.com/office/2007/relationships/media" Target="../media/media2.avi"/><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subTitle" idx="1"/>
          </p:nvPr>
        </p:nvSpPr>
        <p:spPr>
          <a:xfrm>
            <a:off x="1371600" y="1066800"/>
            <a:ext cx="6400800" cy="1828800"/>
          </a:xfrm>
        </p:spPr>
        <p:txBody>
          <a:bodyPr rtlCol="0">
            <a:noAutofit/>
          </a:bodyPr>
          <a:lstStyle/>
          <a:p>
            <a:pPr lvl="0" algn="ctr" defTabSz="914186">
              <a:spcBef>
                <a:spcPct val="0"/>
              </a:spcBef>
              <a:defRPr/>
            </a:pPr>
            <a:r>
              <a:rPr lang="en-US" sz="3600" dirty="0">
                <a:solidFill>
                  <a:srgbClr val="002060"/>
                </a:solidFill>
                <a:latin typeface="Times New Roman" panose="02020603050405020304" pitchFamily="18" charset="0"/>
                <a:cs typeface="Times New Roman" panose="02020603050405020304" pitchFamily="18" charset="0"/>
              </a:rPr>
              <a:t>Marine Corps</a:t>
            </a:r>
            <a:br>
              <a:rPr lang="en-US" sz="3600" dirty="0">
                <a:solidFill>
                  <a:srgbClr val="002060"/>
                </a:solidFill>
                <a:latin typeface="Times New Roman" panose="02020603050405020304" pitchFamily="18" charset="0"/>
                <a:cs typeface="Times New Roman" panose="02020603050405020304" pitchFamily="18" charset="0"/>
              </a:rPr>
            </a:br>
            <a:r>
              <a:rPr lang="en-US" sz="3600" dirty="0">
                <a:solidFill>
                  <a:srgbClr val="002060"/>
                </a:solidFill>
                <a:latin typeface="Times New Roman" panose="02020603050405020304" pitchFamily="18" charset="0"/>
                <a:cs typeface="Times New Roman" panose="02020603050405020304" pitchFamily="18" charset="0"/>
              </a:rPr>
              <a:t>Civilian Leadership Development</a:t>
            </a:r>
          </a:p>
          <a:p>
            <a:pPr algn="ctr" defTabSz="914293" eaLnBrk="1" fontAlgn="auto" hangingPunct="1">
              <a:spcAft>
                <a:spcPts val="0"/>
              </a:spcAft>
              <a:buFont typeface="Arial" pitchFamily="34" charset="0"/>
              <a:buNone/>
              <a:defRPr/>
            </a:pPr>
            <a:endParaRPr lang="en-US" sz="4000" dirty="0">
              <a:solidFill>
                <a:srgbClr val="002060"/>
              </a:solidFill>
              <a:cs typeface="Times New Roman" pitchFamily="18" charset="0"/>
            </a:endParaRPr>
          </a:p>
          <a:p>
            <a:pPr algn="ctr" defTabSz="914293" eaLnBrk="1" fontAlgn="auto" hangingPunct="1">
              <a:spcAft>
                <a:spcPts val="0"/>
              </a:spcAft>
              <a:buFont typeface="Arial" pitchFamily="34" charset="0"/>
              <a:buNone/>
              <a:defRPr/>
            </a:pPr>
            <a:endParaRPr lang="en-US" sz="4000" dirty="0">
              <a:solidFill>
                <a:srgbClr val="002060"/>
              </a:solidFill>
              <a:cs typeface="Times New Roman" pitchFamily="18" charset="0"/>
            </a:endParaRPr>
          </a:p>
        </p:txBody>
      </p:sp>
      <p:sp>
        <p:nvSpPr>
          <p:cNvPr id="7173" name="Subtitle 2"/>
          <p:cNvSpPr txBox="1">
            <a:spLocks/>
          </p:cNvSpPr>
          <p:nvPr/>
        </p:nvSpPr>
        <p:spPr bwMode="auto">
          <a:xfrm>
            <a:off x="1447800" y="4038600"/>
            <a:ext cx="62357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defTabSz="914293" eaLnBrk="1" hangingPunct="1">
              <a:spcBef>
                <a:spcPct val="0"/>
              </a:spcBef>
              <a:defRPr/>
            </a:pPr>
            <a:r>
              <a:rPr lang="en-US" sz="3200"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Lead Self Seminar</a:t>
            </a:r>
          </a:p>
          <a:p>
            <a:pPr algn="ctr" defTabSz="912813" fontAlgn="base">
              <a:spcBef>
                <a:spcPct val="20000"/>
              </a:spcBef>
              <a:spcAft>
                <a:spcPct val="0"/>
              </a:spcAft>
              <a:buClr>
                <a:srgbClr val="C00000"/>
              </a:buClr>
            </a:pPr>
            <a:r>
              <a:rPr lang="en-US" sz="2800" dirty="0">
                <a:solidFill>
                  <a:prstClr val="black"/>
                </a:solidFill>
                <a:latin typeface="Times New Roman" pitchFamily="18" charset="0"/>
                <a:cs typeface="Times New Roman" pitchFamily="18" charset="0"/>
              </a:rPr>
              <a:t>Session Four</a:t>
            </a:r>
          </a:p>
          <a:p>
            <a:pPr algn="ctr" defTabSz="912813" fontAlgn="base">
              <a:spcBef>
                <a:spcPct val="20000"/>
              </a:spcBef>
              <a:spcAft>
                <a:spcPct val="0"/>
              </a:spcAft>
              <a:buClr>
                <a:srgbClr val="C00000"/>
              </a:buClr>
            </a:pPr>
            <a:r>
              <a:rPr lang="en-US" sz="2800" dirty="0">
                <a:solidFill>
                  <a:prstClr val="black"/>
                </a:solidFill>
                <a:latin typeface="Times New Roman" pitchFamily="18" charset="0"/>
                <a:cs typeface="Times New Roman" pitchFamily="18" charset="0"/>
              </a:rPr>
              <a:t>Intrapersonal Communication</a:t>
            </a:r>
          </a:p>
        </p:txBody>
      </p:sp>
      <p:pic>
        <p:nvPicPr>
          <p:cNvPr id="6" name="Picture 12" descr="LLI LOGO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2057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MCU logo antiq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457200"/>
            <a:ext cx="1676400"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1</a:t>
            </a:fld>
            <a:endParaRPr lang="en-US" dirty="0">
              <a:solidFill>
                <a:srgbClr val="675D59">
                  <a:lumMod val="60000"/>
                  <a:lumOff val="40000"/>
                </a:srgbClr>
              </a:solidFill>
            </a:endParaRPr>
          </a:p>
        </p:txBody>
      </p:sp>
      <p:sp>
        <p:nvSpPr>
          <p:cNvPr id="3" name="TextBox 2"/>
          <p:cNvSpPr txBox="1"/>
          <p:nvPr/>
        </p:nvSpPr>
        <p:spPr>
          <a:xfrm>
            <a:off x="364423" y="6172200"/>
            <a:ext cx="1320746" cy="307777"/>
          </a:xfrm>
          <a:prstGeom prst="rect">
            <a:avLst/>
          </a:prstGeom>
          <a:noFill/>
        </p:spPr>
        <p:txBody>
          <a:bodyPr wrap="none" rtlCol="0">
            <a:spAutoFit/>
          </a:bodyPr>
          <a:lstStyle/>
          <a:p>
            <a:r>
              <a:rPr lang="en-US" sz="1400" dirty="0">
                <a:latin typeface="Times Roman" pitchFamily="18" charset="0"/>
              </a:rPr>
              <a:t>S4 Jan 2019 v.3</a:t>
            </a:r>
          </a:p>
        </p:txBody>
      </p:sp>
    </p:spTree>
    <p:extLst>
      <p:ext uri="{BB962C8B-B14F-4D97-AF65-F5344CB8AC3E}">
        <p14:creationId xmlns:p14="http://schemas.microsoft.com/office/powerpoint/2010/main" val="3735231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10</a:t>
            </a:fld>
            <a:endParaRPr lang="en-US" dirty="0">
              <a:solidFill>
                <a:srgbClr val="675D59">
                  <a:lumMod val="60000"/>
                  <a:lumOff val="40000"/>
                </a:srgbClr>
              </a:solidFill>
            </a:endParaRPr>
          </a:p>
        </p:txBody>
      </p:sp>
      <p:sp>
        <p:nvSpPr>
          <p:cNvPr id="3" name="Rounded Rectangle 2"/>
          <p:cNvSpPr/>
          <p:nvPr/>
        </p:nvSpPr>
        <p:spPr>
          <a:xfrm>
            <a:off x="2133600" y="533400"/>
            <a:ext cx="48768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defTabSz="912813" fontAlgn="base">
              <a:spcBef>
                <a:spcPct val="0"/>
              </a:spcBef>
              <a:spcAft>
                <a:spcPct val="0"/>
              </a:spcAft>
            </a:pPr>
            <a:r>
              <a:rPr lang="en-US" sz="2800" dirty="0">
                <a:solidFill>
                  <a:srgbClr val="C00000"/>
                </a:solidFill>
                <a:latin typeface="Times New Roman" pitchFamily="18" charset="0"/>
                <a:cs typeface="Times New Roman" pitchFamily="18" charset="0"/>
              </a:rPr>
              <a:t>Intrapersonal Communication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524000"/>
            <a:ext cx="5652455" cy="4066627"/>
          </a:xfrm>
          <a:prstGeom prst="rect">
            <a:avLst/>
          </a:prstGeom>
        </p:spPr>
      </p:pic>
    </p:spTree>
    <p:extLst>
      <p:ext uri="{BB962C8B-B14F-4D97-AF65-F5344CB8AC3E}">
        <p14:creationId xmlns:p14="http://schemas.microsoft.com/office/powerpoint/2010/main" val="306830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19400" y="533400"/>
            <a:ext cx="34290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defTabSz="912813" fontAlgn="base">
              <a:spcBef>
                <a:spcPct val="0"/>
              </a:spcBef>
              <a:spcAft>
                <a:spcPct val="0"/>
              </a:spcAft>
            </a:pPr>
            <a:r>
              <a:rPr lang="en-US" sz="2400" dirty="0">
                <a:solidFill>
                  <a:srgbClr val="C00000"/>
                </a:solidFill>
                <a:latin typeface="Times New Roman" panose="02020603050405020304" pitchFamily="18" charset="0"/>
                <a:cs typeface="Times New Roman" pitchFamily="18" charset="0"/>
              </a:rPr>
              <a:t>Use Positive Self talk</a:t>
            </a:r>
          </a:p>
        </p:txBody>
      </p:sp>
      <p:sp>
        <p:nvSpPr>
          <p:cNvPr id="6" name="Content Placeholder 2"/>
          <p:cNvSpPr txBox="1">
            <a:spLocks/>
          </p:cNvSpPr>
          <p:nvPr/>
        </p:nvSpPr>
        <p:spPr bwMode="auto">
          <a:xfrm>
            <a:off x="533400" y="1295400"/>
            <a:ext cx="8077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marL="512763" indent="-5127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marL="0" indent="0" algn="ctr" defTabSz="912813" eaLnBrk="1" fontAlgn="base" hangingPunct="1">
              <a:spcBef>
                <a:spcPct val="20000"/>
              </a:spcBef>
              <a:spcAft>
                <a:spcPct val="0"/>
              </a:spcAft>
              <a:buClr>
                <a:srgbClr val="C00000"/>
              </a:buClr>
            </a:pPr>
            <a:r>
              <a:rPr lang="en-US" sz="2400" dirty="0">
                <a:solidFill>
                  <a:prstClr val="black"/>
                </a:solidFill>
                <a:latin typeface="Times New Roman" pitchFamily="18" charset="0"/>
              </a:rPr>
              <a:t>Think about the good things about you, there are so many of them!</a:t>
            </a:r>
            <a:endParaRPr lang="en-US" sz="2400" i="1" dirty="0">
              <a:solidFill>
                <a:prstClr val="black"/>
              </a:solidFill>
              <a:latin typeface="Times New Roman" pitchFamily="18" charset="0"/>
            </a:endParaRPr>
          </a:p>
          <a:p>
            <a:pPr marL="0" indent="0" defTabSz="912813" eaLnBrk="1" fontAlgn="base" hangingPunct="1">
              <a:spcBef>
                <a:spcPct val="20000"/>
              </a:spcBef>
              <a:spcAft>
                <a:spcPct val="0"/>
              </a:spcAft>
              <a:buClr>
                <a:srgbClr val="C00000"/>
              </a:buClr>
            </a:pPr>
            <a:r>
              <a:rPr lang="en-US" sz="2400" i="1" dirty="0">
                <a:solidFill>
                  <a:srgbClr val="800000"/>
                </a:solidFill>
                <a:latin typeface="Times New Roman" pitchFamily="18" charset="0"/>
              </a:rPr>
              <a:t>Celebrate your past.			   Sing your own praises.</a:t>
            </a:r>
          </a:p>
          <a:p>
            <a:pPr marL="0" indent="0" defTabSz="912813" eaLnBrk="1" fontAlgn="base" hangingPunct="1">
              <a:spcBef>
                <a:spcPct val="20000"/>
              </a:spcBef>
              <a:spcAft>
                <a:spcPct val="0"/>
              </a:spcAft>
              <a:buClr>
                <a:srgbClr val="C00000"/>
              </a:buClr>
            </a:pPr>
            <a:r>
              <a:rPr lang="en-US" sz="2400" i="1" dirty="0">
                <a:solidFill>
                  <a:srgbClr val="800000"/>
                </a:solidFill>
                <a:latin typeface="Times New Roman" pitchFamily="18" charset="0"/>
              </a:rPr>
              <a:t>Indulge in what makes you happy.	   Appreciate your life.</a:t>
            </a:r>
          </a:p>
          <a:p>
            <a:pPr marL="0" indent="0" defTabSz="912813" eaLnBrk="1" fontAlgn="base" hangingPunct="1">
              <a:spcBef>
                <a:spcPct val="20000"/>
              </a:spcBef>
              <a:spcAft>
                <a:spcPct val="0"/>
              </a:spcAft>
              <a:buClr>
                <a:srgbClr val="C00000"/>
              </a:buClr>
            </a:pPr>
            <a:r>
              <a:rPr lang="en-US" sz="2400" i="1" dirty="0">
                <a:solidFill>
                  <a:srgbClr val="800000"/>
                </a:solidFill>
                <a:latin typeface="Times New Roman" pitchFamily="18" charset="0"/>
              </a:rPr>
              <a:t>Let go of your mistakes.		   Be proud of yourself.</a:t>
            </a:r>
          </a:p>
          <a:p>
            <a:pPr marL="0" indent="0" defTabSz="912813" eaLnBrk="1" fontAlgn="base" hangingPunct="1">
              <a:spcBef>
                <a:spcPct val="20000"/>
              </a:spcBef>
              <a:spcAft>
                <a:spcPct val="0"/>
              </a:spcAft>
              <a:buClr>
                <a:srgbClr val="C00000"/>
              </a:buClr>
            </a:pPr>
            <a:r>
              <a:rPr lang="en-US" sz="2400" i="1" dirty="0">
                <a:solidFill>
                  <a:srgbClr val="800000"/>
                </a:solidFill>
                <a:latin typeface="Times New Roman" pitchFamily="18" charset="0"/>
              </a:rPr>
              <a:t>Believe in yourself.			   Dive into your passion.</a:t>
            </a:r>
          </a:p>
          <a:p>
            <a:pPr marL="0" indent="0" defTabSz="912813" eaLnBrk="1" fontAlgn="base" hangingPunct="1">
              <a:spcBef>
                <a:spcPct val="20000"/>
              </a:spcBef>
              <a:spcAft>
                <a:spcPct val="0"/>
              </a:spcAft>
              <a:buClr>
                <a:srgbClr val="C00000"/>
              </a:buClr>
            </a:pPr>
            <a:r>
              <a:rPr lang="en-US" sz="2400" i="1" dirty="0">
                <a:solidFill>
                  <a:srgbClr val="800000"/>
                </a:solidFill>
                <a:latin typeface="Times New Roman" pitchFamily="18" charset="0"/>
              </a:rPr>
              <a:t>Embrace your future.			   Listen to your ideas.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445000"/>
            <a:ext cx="21336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11</a:t>
            </a:fld>
            <a:endParaRPr lang="en-US" dirty="0">
              <a:solidFill>
                <a:srgbClr val="675D59">
                  <a:lumMod val="60000"/>
                  <a:lumOff val="40000"/>
                </a:srgbClr>
              </a:solidFill>
            </a:endParaRPr>
          </a:p>
        </p:txBody>
      </p:sp>
    </p:spTree>
    <p:extLst>
      <p:ext uri="{BB962C8B-B14F-4D97-AF65-F5344CB8AC3E}">
        <p14:creationId xmlns:p14="http://schemas.microsoft.com/office/powerpoint/2010/main" val="17509691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2468563" y="1325563"/>
            <a:ext cx="4540250" cy="822325"/>
          </a:xfrm>
          <a:prstGeom prst="rect">
            <a:avLst/>
          </a:prstGeom>
          <a:solidFill>
            <a:srgbClr val="FFC000"/>
          </a:solidFill>
          <a:ln w="9525">
            <a:solidFill>
              <a:srgbClr val="FFFF00"/>
            </a:solidFill>
            <a:miter lim="800000"/>
            <a:headEnd/>
            <a:tailEnd/>
          </a:ln>
        </p:spPr>
        <p:txBody>
          <a:bodyPr wrap="none" lIns="82012" tIns="41005" rIns="82012" bIns="4100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defTabSz="912813" eaLnBrk="1" fontAlgn="base" hangingPunct="1">
              <a:spcBef>
                <a:spcPct val="0"/>
              </a:spcBef>
              <a:spcAft>
                <a:spcPct val="0"/>
              </a:spcAft>
            </a:pPr>
            <a:r>
              <a:rPr lang="en-US" sz="4800" dirty="0">
                <a:solidFill>
                  <a:prstClr val="black"/>
                </a:solidFill>
                <a:latin typeface="Times New Roman" pitchFamily="18" charset="0"/>
              </a:rPr>
              <a:t>10 Minute Break!</a:t>
            </a:r>
          </a:p>
        </p:txBody>
      </p:sp>
      <p:pic>
        <p:nvPicPr>
          <p:cNvPr id="4" name="Picture 3" descr="10-minutes.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566171" y="2697488"/>
            <a:ext cx="2381251" cy="23812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Slide Number Placeholder 1"/>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12</a:t>
            </a:fld>
            <a:endParaRPr lang="en-US" dirty="0">
              <a:solidFill>
                <a:srgbClr val="675D59">
                  <a:lumMod val="60000"/>
                  <a:lumOff val="40000"/>
                </a:srgbClr>
              </a:solidFill>
            </a:endParaRPr>
          </a:p>
        </p:txBody>
      </p:sp>
    </p:spTree>
    <p:extLst>
      <p:ext uri="{BB962C8B-B14F-4D97-AF65-F5344CB8AC3E}">
        <p14:creationId xmlns:p14="http://schemas.microsoft.com/office/powerpoint/2010/main" val="1013645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19400" y="533400"/>
            <a:ext cx="34290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defTabSz="912813" fontAlgn="base">
              <a:spcBef>
                <a:spcPct val="0"/>
              </a:spcBef>
              <a:spcAft>
                <a:spcPct val="0"/>
              </a:spcAft>
            </a:pPr>
            <a:r>
              <a:rPr lang="en-US" sz="2800" dirty="0">
                <a:solidFill>
                  <a:srgbClr val="C00000"/>
                </a:solidFill>
                <a:latin typeface="Times New Roman" panose="02020603050405020304" pitchFamily="18" charset="0"/>
                <a:cs typeface="Times New Roman" pitchFamily="18" charset="0"/>
              </a:rPr>
              <a:t>Dimensions of Self</a:t>
            </a:r>
          </a:p>
        </p:txBody>
      </p:sp>
      <p:sp>
        <p:nvSpPr>
          <p:cNvPr id="4" name="Content Placeholder 2"/>
          <p:cNvSpPr txBox="1">
            <a:spLocks/>
          </p:cNvSpPr>
          <p:nvPr/>
        </p:nvSpPr>
        <p:spPr bwMode="auto">
          <a:xfrm>
            <a:off x="533400" y="1600200"/>
            <a:ext cx="8153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marL="512763" indent="-5127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marL="0" indent="0" algn="ctr" defTabSz="912813" eaLnBrk="1" fontAlgn="base" hangingPunct="1">
              <a:spcBef>
                <a:spcPct val="20000"/>
              </a:spcBef>
              <a:spcAft>
                <a:spcPct val="0"/>
              </a:spcAft>
              <a:buClr>
                <a:srgbClr val="C00000"/>
              </a:buClr>
            </a:pPr>
            <a:r>
              <a:rPr lang="en-US" sz="2400" dirty="0">
                <a:solidFill>
                  <a:prstClr val="black"/>
                </a:solidFill>
                <a:latin typeface="Times New Roman" pitchFamily="18" charset="0"/>
              </a:rPr>
              <a:t>3 Dimensions of  Self:</a:t>
            </a:r>
          </a:p>
          <a:p>
            <a:pPr defTabSz="912813" eaLnBrk="1" fontAlgn="base" hangingPunct="1">
              <a:spcBef>
                <a:spcPct val="20000"/>
              </a:spcBef>
              <a:spcAft>
                <a:spcPct val="0"/>
              </a:spcAft>
              <a:buClr>
                <a:srgbClr val="C00000"/>
              </a:buClr>
              <a:buFont typeface="+mj-lt"/>
              <a:buAutoNum type="arabicPeriod"/>
            </a:pPr>
            <a:r>
              <a:rPr lang="en-US" sz="2400" dirty="0">
                <a:solidFill>
                  <a:prstClr val="black"/>
                </a:solidFill>
                <a:latin typeface="Times New Roman" pitchFamily="18" charset="0"/>
              </a:rPr>
              <a:t>Material Self: physical elements that reflect who you are (body, clothes, car, home, etc.)</a:t>
            </a:r>
          </a:p>
          <a:p>
            <a:pPr defTabSz="912813" eaLnBrk="1" fontAlgn="base" hangingPunct="1">
              <a:spcBef>
                <a:spcPct val="20000"/>
              </a:spcBef>
              <a:spcAft>
                <a:spcPct val="0"/>
              </a:spcAft>
              <a:buClr>
                <a:srgbClr val="C00000"/>
              </a:buClr>
              <a:buFont typeface="+mj-lt"/>
              <a:buAutoNum type="arabicPeriod"/>
            </a:pPr>
            <a:r>
              <a:rPr lang="en-US" sz="2400" dirty="0">
                <a:solidFill>
                  <a:prstClr val="black"/>
                </a:solidFill>
                <a:latin typeface="Times New Roman" pitchFamily="18" charset="0"/>
              </a:rPr>
              <a:t>Social Self: the self you see when you are interacting with others (friends, coworkers, spouse/significant other, colleagues)</a:t>
            </a:r>
          </a:p>
          <a:p>
            <a:pPr defTabSz="912813" eaLnBrk="1" fontAlgn="base" hangingPunct="1">
              <a:spcBef>
                <a:spcPct val="20000"/>
              </a:spcBef>
              <a:spcAft>
                <a:spcPct val="0"/>
              </a:spcAft>
              <a:buClr>
                <a:srgbClr val="C00000"/>
              </a:buClr>
              <a:buFont typeface="+mj-lt"/>
              <a:buAutoNum type="arabicPeriod"/>
            </a:pPr>
            <a:r>
              <a:rPr lang="en-US" sz="2400" dirty="0">
                <a:solidFill>
                  <a:prstClr val="black"/>
                </a:solidFill>
                <a:latin typeface="Times New Roman" pitchFamily="18" charset="0"/>
              </a:rPr>
              <a:t>Spiritual Self: introspections about your values, beliefs and morals.</a:t>
            </a:r>
          </a:p>
        </p:txBody>
      </p:sp>
      <p:sp>
        <p:nvSpPr>
          <p:cNvPr id="3" name="Slide Number Placeholder 2"/>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13</a:t>
            </a:fld>
            <a:endParaRPr lang="en-US" dirty="0">
              <a:solidFill>
                <a:srgbClr val="675D59">
                  <a:lumMod val="60000"/>
                  <a:lumOff val="40000"/>
                </a:srgbClr>
              </a:solidFill>
            </a:endParaRPr>
          </a:p>
        </p:txBody>
      </p:sp>
    </p:spTree>
    <p:extLst>
      <p:ext uri="{BB962C8B-B14F-4D97-AF65-F5344CB8AC3E}">
        <p14:creationId xmlns:p14="http://schemas.microsoft.com/office/powerpoint/2010/main" val="11538428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14</a:t>
            </a:fld>
            <a:endParaRPr lang="en-US" dirty="0">
              <a:solidFill>
                <a:srgbClr val="675D59">
                  <a:lumMod val="60000"/>
                  <a:lumOff val="40000"/>
                </a:srgbClr>
              </a:solidFill>
            </a:endParaRPr>
          </a:p>
        </p:txBody>
      </p:sp>
      <p:sp>
        <p:nvSpPr>
          <p:cNvPr id="5" name="Rectangle 4"/>
          <p:cNvSpPr/>
          <p:nvPr/>
        </p:nvSpPr>
        <p:spPr>
          <a:xfrm>
            <a:off x="762000" y="1600200"/>
            <a:ext cx="7696200" cy="1569660"/>
          </a:xfrm>
          <a:prstGeom prst="rect">
            <a:avLst/>
          </a:prstGeom>
        </p:spPr>
        <p:txBody>
          <a:bodyPr wrap="square">
            <a:spAutoFit/>
          </a:bodyPr>
          <a:lstStyle/>
          <a:p>
            <a:pPr marL="285750" indent="-285750">
              <a:buClr>
                <a:srgbClr val="FF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Of the three basic types of person that make you:</a:t>
            </a:r>
          </a:p>
          <a:p>
            <a:pPr marL="742950" lvl="1" indent="-285750">
              <a:buClr>
                <a:srgbClr val="FF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Materialistic</a:t>
            </a:r>
          </a:p>
          <a:p>
            <a:pPr marL="742950" lvl="1" indent="-285750">
              <a:buClr>
                <a:srgbClr val="FF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Social</a:t>
            </a:r>
          </a:p>
          <a:p>
            <a:pPr marL="742950" lvl="1" indent="-285750">
              <a:buClr>
                <a:srgbClr val="FF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Spiritual</a:t>
            </a:r>
          </a:p>
        </p:txBody>
      </p:sp>
      <p:sp>
        <p:nvSpPr>
          <p:cNvPr id="7" name="Rounded Rectangle 6"/>
          <p:cNvSpPr/>
          <p:nvPr/>
        </p:nvSpPr>
        <p:spPr>
          <a:xfrm>
            <a:off x="1295400" y="685800"/>
            <a:ext cx="6629400" cy="533400"/>
          </a:xfrm>
          <a:prstGeom prst="roundRect">
            <a:avLst/>
          </a:prstGeom>
          <a:gradFill rotWithShape="1">
            <a:gsLst>
              <a:gs pos="0">
                <a:sysClr val="windowText" lastClr="000000">
                  <a:tint val="65000"/>
                  <a:satMod val="270000"/>
                </a:sysClr>
              </a:gs>
              <a:gs pos="25000">
                <a:sysClr val="windowText" lastClr="000000">
                  <a:tint val="60000"/>
                  <a:satMod val="300000"/>
                </a:sysClr>
              </a:gs>
              <a:gs pos="100000">
                <a:sysClr val="windowText" lastClr="000000">
                  <a:tint val="29000"/>
                  <a:satMod val="400000"/>
                </a:sysClr>
              </a:gs>
            </a:gsLst>
            <a:lin ang="16200000" scaled="1"/>
          </a:gradFill>
          <a:ln w="9525" cap="flat" cmpd="sng" algn="ctr">
            <a:solidFill>
              <a:sysClr val="windowText" lastClr="000000">
                <a:satMod val="150000"/>
              </a:sysClr>
            </a:solidFill>
            <a:prstDash val="solid"/>
          </a:ln>
          <a:effectLst>
            <a:outerShdw blurRad="65500" dist="38100" dir="5400000" rotWithShape="0">
              <a:srgbClr val="000000">
                <a:alpha val="40000"/>
              </a:srgbClr>
            </a:outerShdw>
          </a:effectLst>
        </p:spPr>
        <p:txBody>
          <a:bodyPr rtlCol="0" anchor="ctr"/>
          <a:lstStyle/>
          <a:p>
            <a:pPr marL="0" marR="0" lvl="0" indent="0" algn="ctr" defTabSz="91281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Intrapersonal Communication</a:t>
            </a:r>
            <a:r>
              <a:rPr kumimoji="0" lang="en-US" sz="2800" b="0" i="0" u="none" strike="noStrike" kern="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Activity</a:t>
            </a:r>
            <a:endParaRPr kumimoji="0" lang="en-US" sz="28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6" name="Rectangle 5"/>
          <p:cNvSpPr/>
          <p:nvPr/>
        </p:nvSpPr>
        <p:spPr>
          <a:xfrm>
            <a:off x="762000" y="3230940"/>
            <a:ext cx="7696200" cy="461665"/>
          </a:xfrm>
          <a:prstGeom prst="rect">
            <a:avLst/>
          </a:prstGeom>
        </p:spPr>
        <p:txBody>
          <a:bodyPr wrap="square">
            <a:spAutoFit/>
          </a:bodyPr>
          <a:lstStyle/>
          <a:p>
            <a:pPr marL="285750" indent="-285750">
              <a:buClr>
                <a:srgbClr val="FF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Which one of these, if taken away, makes you feel lost!</a:t>
            </a:r>
          </a:p>
        </p:txBody>
      </p:sp>
      <p:sp>
        <p:nvSpPr>
          <p:cNvPr id="8" name="Rectangle 7"/>
          <p:cNvSpPr/>
          <p:nvPr/>
        </p:nvSpPr>
        <p:spPr>
          <a:xfrm>
            <a:off x="762000" y="3881735"/>
            <a:ext cx="7696200" cy="461665"/>
          </a:xfrm>
          <a:prstGeom prst="rect">
            <a:avLst/>
          </a:prstGeom>
        </p:spPr>
        <p:txBody>
          <a:bodyPr wrap="square">
            <a:spAutoFit/>
          </a:bodyPr>
          <a:lstStyle/>
          <a:p>
            <a:pPr marL="285750" indent="-285750">
              <a:buClr>
                <a:srgbClr val="FF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Or in other words, which one best describes you?</a:t>
            </a:r>
          </a:p>
        </p:txBody>
      </p:sp>
      <p:sp>
        <p:nvSpPr>
          <p:cNvPr id="9" name="TextBox 8"/>
          <p:cNvSpPr txBox="1"/>
          <p:nvPr/>
        </p:nvSpPr>
        <p:spPr>
          <a:xfrm>
            <a:off x="2590800" y="4581525"/>
            <a:ext cx="4092787" cy="584775"/>
          </a:xfrm>
          <a:prstGeom prst="rect">
            <a:avLst/>
          </a:prstGeom>
          <a:solidFill>
            <a:srgbClr val="FFFF00"/>
          </a:solidFill>
          <a:ln w="22225" cap="flat" cmpd="sng" algn="ctr">
            <a:solidFill>
              <a:srgbClr val="726056"/>
            </a:solidFill>
            <a:prstDash val="soli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Share with your Group!</a:t>
            </a:r>
          </a:p>
        </p:txBody>
      </p:sp>
    </p:spTree>
    <p:extLst>
      <p:ext uri="{BB962C8B-B14F-4D97-AF65-F5344CB8AC3E}">
        <p14:creationId xmlns:p14="http://schemas.microsoft.com/office/powerpoint/2010/main" val="412723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19400" y="533400"/>
            <a:ext cx="34290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defTabSz="912813" fontAlgn="base">
              <a:spcBef>
                <a:spcPct val="0"/>
              </a:spcBef>
              <a:spcAft>
                <a:spcPct val="0"/>
              </a:spcAft>
            </a:pPr>
            <a:r>
              <a:rPr lang="en-US" sz="2800" dirty="0">
                <a:solidFill>
                  <a:srgbClr val="C00000"/>
                </a:solidFill>
                <a:latin typeface="Times New Roman" pitchFamily="18" charset="0"/>
                <a:cs typeface="Times New Roman" pitchFamily="18" charset="0"/>
              </a:rPr>
              <a:t>Summary</a:t>
            </a:r>
          </a:p>
        </p:txBody>
      </p:sp>
      <p:sp>
        <p:nvSpPr>
          <p:cNvPr id="6" name="TextBox 5"/>
          <p:cNvSpPr txBox="1"/>
          <p:nvPr/>
        </p:nvSpPr>
        <p:spPr>
          <a:xfrm>
            <a:off x="553065" y="1217453"/>
            <a:ext cx="8153400" cy="3170099"/>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prstClr val="black"/>
                </a:solidFill>
                <a:latin typeface="Times New Roman"/>
              </a:rPr>
              <a:t>Your self talk can improve self leadership.</a:t>
            </a:r>
            <a:br>
              <a:rPr lang="en-US" sz="2800" dirty="0">
                <a:solidFill>
                  <a:prstClr val="black"/>
                </a:solidFill>
                <a:latin typeface="Times New Roman"/>
              </a:rPr>
            </a:br>
            <a:endParaRPr lang="en-US" sz="2800" dirty="0">
              <a:solidFill>
                <a:prstClr val="black"/>
              </a:solidFill>
              <a:latin typeface="Times New Roman"/>
            </a:endParaRPr>
          </a:p>
          <a:p>
            <a:pPr marL="457200" indent="-457200">
              <a:buFont typeface="Arial" panose="020B0604020202020204" pitchFamily="34" charset="0"/>
              <a:buChar char="•"/>
            </a:pPr>
            <a:r>
              <a:rPr lang="en-US" sz="2400" dirty="0">
                <a:solidFill>
                  <a:prstClr val="black"/>
                </a:solidFill>
                <a:latin typeface="Times New Roman"/>
              </a:rPr>
              <a:t>Take responsibility for your thoughts/self talk in relation to positive intrapersonal communication.</a:t>
            </a:r>
            <a:br>
              <a:rPr lang="en-US" sz="2400" dirty="0">
                <a:solidFill>
                  <a:prstClr val="black"/>
                </a:solidFill>
                <a:latin typeface="Times New Roman"/>
              </a:rPr>
            </a:br>
            <a:endParaRPr lang="en-US" sz="2400" dirty="0">
              <a:solidFill>
                <a:prstClr val="black"/>
              </a:solidFill>
              <a:latin typeface="Times New Roman"/>
            </a:endParaRPr>
          </a:p>
          <a:p>
            <a:pPr marL="457200" indent="-457200">
              <a:buFont typeface="Arial" panose="020B0604020202020204" pitchFamily="34" charset="0"/>
              <a:buChar char="•"/>
            </a:pPr>
            <a:r>
              <a:rPr lang="en-US" sz="2400" dirty="0">
                <a:solidFill>
                  <a:prstClr val="black"/>
                </a:solidFill>
                <a:latin typeface="Times New Roman"/>
              </a:rPr>
              <a:t>Develop positive thinking and recognize negative thoughts.</a:t>
            </a:r>
            <a:br>
              <a:rPr lang="en-US" sz="2400" dirty="0">
                <a:solidFill>
                  <a:prstClr val="black"/>
                </a:solidFill>
                <a:latin typeface="Times New Roman"/>
              </a:rPr>
            </a:br>
            <a:endParaRPr lang="en-US" sz="2400" dirty="0">
              <a:solidFill>
                <a:prstClr val="black"/>
              </a:solidFill>
              <a:latin typeface="Times New Roman"/>
            </a:endParaRPr>
          </a:p>
          <a:p>
            <a:pPr marL="457200" indent="-457200">
              <a:buFont typeface="Arial" panose="020B0604020202020204" pitchFamily="34" charset="0"/>
              <a:buChar char="•"/>
            </a:pPr>
            <a:r>
              <a:rPr lang="en-US" sz="2400" dirty="0">
                <a:solidFill>
                  <a:prstClr val="black"/>
                </a:solidFill>
                <a:latin typeface="Times New Roman"/>
              </a:rPr>
              <a:t>Look inside yourself to be successful and learn from failures.</a:t>
            </a:r>
            <a:r>
              <a:rPr lang="en-US" dirty="0">
                <a:solidFill>
                  <a:prstClr val="black"/>
                </a:solidFill>
                <a:latin typeface="Times New Roman"/>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0488" y="4495800"/>
            <a:ext cx="1895912" cy="1262769"/>
          </a:xfrm>
          <a:prstGeom prst="rect">
            <a:avLst/>
          </a:prstGeom>
        </p:spPr>
      </p:pic>
      <p:sp>
        <p:nvSpPr>
          <p:cNvPr id="4" name="Slide Number Placeholder 3"/>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15</a:t>
            </a:fld>
            <a:endParaRPr lang="en-US" dirty="0">
              <a:solidFill>
                <a:srgbClr val="675D59">
                  <a:lumMod val="60000"/>
                  <a:lumOff val="40000"/>
                </a:srgbClr>
              </a:solidFill>
            </a:endParaRPr>
          </a:p>
        </p:txBody>
      </p:sp>
    </p:spTree>
    <p:extLst>
      <p:ext uri="{BB962C8B-B14F-4D97-AF65-F5344CB8AC3E}">
        <p14:creationId xmlns:p14="http://schemas.microsoft.com/office/powerpoint/2010/main" val="13947820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19400" y="533400"/>
            <a:ext cx="34290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defTabSz="912813" fontAlgn="base">
              <a:spcBef>
                <a:spcPct val="0"/>
              </a:spcBef>
              <a:spcAft>
                <a:spcPct val="0"/>
              </a:spcAft>
            </a:pPr>
            <a:r>
              <a:rPr lang="en-US" sz="2800" dirty="0">
                <a:solidFill>
                  <a:srgbClr val="C00000"/>
                </a:solidFill>
                <a:latin typeface="Times New Roman" pitchFamily="18" charset="0"/>
                <a:cs typeface="Times New Roman" pitchFamily="18" charset="0"/>
              </a:rPr>
              <a:t>Learning Objectives</a:t>
            </a:r>
          </a:p>
        </p:txBody>
      </p:sp>
      <p:sp>
        <p:nvSpPr>
          <p:cNvPr id="2" name="Slide Number Placeholder 1"/>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2</a:t>
            </a:fld>
            <a:endParaRPr lang="en-US" dirty="0">
              <a:solidFill>
                <a:srgbClr val="675D59">
                  <a:lumMod val="60000"/>
                  <a:lumOff val="40000"/>
                </a:srgbClr>
              </a:solidFill>
            </a:endParaRPr>
          </a:p>
        </p:txBody>
      </p:sp>
      <p:sp>
        <p:nvSpPr>
          <p:cNvPr id="6" name="Subtitle 2"/>
          <p:cNvSpPr txBox="1">
            <a:spLocks/>
          </p:cNvSpPr>
          <p:nvPr/>
        </p:nvSpPr>
        <p:spPr bwMode="auto">
          <a:xfrm>
            <a:off x="685800" y="1600200"/>
            <a:ext cx="8001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defTabSz="912813" eaLnBrk="1" fontAlgn="base" hangingPunct="1">
              <a:spcBef>
                <a:spcPct val="20000"/>
              </a:spcBef>
              <a:spcAft>
                <a:spcPct val="0"/>
              </a:spcAft>
              <a:buClr>
                <a:srgbClr val="C00000"/>
              </a:buClr>
              <a:buFont typeface="Arial" charset="0"/>
              <a:buChar char="•"/>
            </a:pPr>
            <a:r>
              <a:rPr lang="en-US" sz="3200" dirty="0">
                <a:solidFill>
                  <a:prstClr val="black"/>
                </a:solidFill>
                <a:latin typeface="Times New Roman" pitchFamily="18" charset="0"/>
              </a:rPr>
              <a:t> </a:t>
            </a:r>
            <a:r>
              <a:rPr lang="en-US" sz="2800" dirty="0">
                <a:solidFill>
                  <a:prstClr val="black"/>
                </a:solidFill>
                <a:latin typeface="Times New Roman" panose="02020603050405020304" pitchFamily="18" charset="0"/>
                <a:cs typeface="Times New Roman" panose="02020603050405020304" pitchFamily="18" charset="0"/>
              </a:rPr>
              <a:t>Define and understand intrapersonal communication.</a:t>
            </a:r>
          </a:p>
          <a:p>
            <a:pPr defTabSz="912813" eaLnBrk="1" fontAlgn="base" hangingPunct="1">
              <a:spcBef>
                <a:spcPct val="20000"/>
              </a:spcBef>
              <a:spcAft>
                <a:spcPct val="0"/>
              </a:spcAft>
              <a:buClr>
                <a:srgbClr val="C00000"/>
              </a:buClr>
            </a:pPr>
            <a:endParaRPr lang="en-US" sz="2800" dirty="0">
              <a:solidFill>
                <a:prstClr val="black"/>
              </a:solidFill>
              <a:latin typeface="Times New Roman" panose="02020603050405020304" pitchFamily="18" charset="0"/>
              <a:cs typeface="Times New Roman" panose="02020603050405020304" pitchFamily="18" charset="0"/>
            </a:endParaRPr>
          </a:p>
          <a:p>
            <a:pPr defTabSz="912813" eaLnBrk="1" fontAlgn="base" hangingPunct="1">
              <a:spcBef>
                <a:spcPct val="20000"/>
              </a:spcBef>
              <a:spcAft>
                <a:spcPct val="0"/>
              </a:spcAft>
              <a:buClr>
                <a:srgbClr val="C00000"/>
              </a:buClr>
              <a:buFont typeface="Arial" charset="0"/>
              <a:buChar char="•"/>
            </a:pPr>
            <a:r>
              <a:rPr lang="en-US" sz="2800" dirty="0">
                <a:solidFill>
                  <a:prstClr val="black"/>
                </a:solidFill>
                <a:latin typeface="Times New Roman" panose="02020603050405020304" pitchFamily="18" charset="0"/>
                <a:cs typeface="Times New Roman" panose="02020603050405020304" pitchFamily="18" charset="0"/>
              </a:rPr>
              <a:t> Develop intrapersonal communication skills.</a:t>
            </a:r>
          </a:p>
          <a:p>
            <a:pPr defTabSz="912813" eaLnBrk="1" fontAlgn="base" hangingPunct="1">
              <a:spcBef>
                <a:spcPct val="20000"/>
              </a:spcBef>
              <a:spcAft>
                <a:spcPct val="0"/>
              </a:spcAft>
              <a:buClr>
                <a:srgbClr val="C00000"/>
              </a:buClr>
              <a:buFont typeface="Arial" charset="0"/>
              <a:buChar char="•"/>
            </a:pPr>
            <a:endParaRPr lang="en-US" sz="2800" dirty="0">
              <a:solidFill>
                <a:prstClr val="black"/>
              </a:solidFill>
              <a:latin typeface="Times New Roman" panose="02020603050405020304" pitchFamily="18" charset="0"/>
              <a:cs typeface="Times New Roman" panose="02020603050405020304" pitchFamily="18" charset="0"/>
            </a:endParaRPr>
          </a:p>
          <a:p>
            <a:pPr defTabSz="912813" eaLnBrk="1" fontAlgn="base" hangingPunct="1">
              <a:spcBef>
                <a:spcPct val="20000"/>
              </a:spcBef>
              <a:spcAft>
                <a:spcPct val="0"/>
              </a:spcAft>
              <a:buClr>
                <a:srgbClr val="C00000"/>
              </a:buClr>
              <a:buFont typeface="Arial" charset="0"/>
              <a:buChar char="•"/>
            </a:pPr>
            <a:r>
              <a:rPr lang="en-US" sz="2800" dirty="0">
                <a:solidFill>
                  <a:prstClr val="black"/>
                </a:solidFill>
                <a:latin typeface="Times New Roman" panose="02020603050405020304" pitchFamily="18" charset="0"/>
                <a:cs typeface="Times New Roman" panose="02020603050405020304" pitchFamily="18" charset="0"/>
              </a:rPr>
              <a:t> Recognize inner resources to u</a:t>
            </a:r>
            <a:r>
              <a:rPr lang="en-US" sz="2800" dirty="0">
                <a:latin typeface="Times New Roman" panose="02020603050405020304" pitchFamily="18" charset="0"/>
                <a:cs typeface="Times New Roman" panose="02020603050405020304" pitchFamily="18" charset="0"/>
              </a:rPr>
              <a:t>nderstand ourselves and other people.</a:t>
            </a:r>
            <a:r>
              <a:rPr lang="en-US" sz="2800" dirty="0">
                <a:solidFill>
                  <a:prstClr val="black"/>
                </a:solidFill>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4343400"/>
            <a:ext cx="2250009" cy="1519237"/>
          </a:xfrm>
          <a:prstGeom prst="rect">
            <a:avLst/>
          </a:prstGeom>
        </p:spPr>
      </p:pic>
    </p:spTree>
    <p:extLst>
      <p:ext uri="{BB962C8B-B14F-4D97-AF65-F5344CB8AC3E}">
        <p14:creationId xmlns:p14="http://schemas.microsoft.com/office/powerpoint/2010/main" val="296473040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3</a:t>
            </a:fld>
            <a:endParaRPr lang="en-US" dirty="0">
              <a:solidFill>
                <a:srgbClr val="675D59">
                  <a:lumMod val="60000"/>
                  <a:lumOff val="40000"/>
                </a:srgbClr>
              </a:solidFill>
            </a:endParaRPr>
          </a:p>
        </p:txBody>
      </p:sp>
      <p:pic>
        <p:nvPicPr>
          <p:cNvPr id="3" name="German Coast guard trainee.avi">
            <a:hlinkClick r:id="" action="ppaction://media"/>
          </p:cNvPr>
          <p:cNvPicPr>
            <a:picLocks noChangeAspect="1"/>
          </p:cNvPicPr>
          <p:nvPr>
            <a:videoFile r:link="rId1"/>
            <p:extLst>
              <p:ext uri="{DAA4B4D4-6D71-4841-9C94-3DE7FCFB9230}">
                <p14:media xmlns:p14="http://schemas.microsoft.com/office/powerpoint/2010/main" r:embed="rId2">
                  <p14:trim st="3907.8932" end="12984.2927"/>
                </p14:media>
              </p:ext>
            </p:extLst>
          </p:nvPr>
        </p:nvPicPr>
        <p:blipFill>
          <a:blip r:embed="rId5"/>
          <a:stretch>
            <a:fillRect/>
          </a:stretch>
        </p:blipFill>
        <p:spPr>
          <a:xfrm>
            <a:off x="533400" y="533400"/>
            <a:ext cx="8077200" cy="5257800"/>
          </a:xfrm>
          <a:prstGeom prst="rect">
            <a:avLst/>
          </a:prstGeom>
        </p:spPr>
      </p:pic>
      <p:sp>
        <p:nvSpPr>
          <p:cNvPr id="7" name="Rectangle 6"/>
          <p:cNvSpPr/>
          <p:nvPr/>
        </p:nvSpPr>
        <p:spPr>
          <a:xfrm>
            <a:off x="3122340" y="25339"/>
            <a:ext cx="2897460"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German Coast Guard Trainee</a:t>
            </a:r>
          </a:p>
        </p:txBody>
      </p:sp>
    </p:spTree>
    <p:extLst>
      <p:ext uri="{BB962C8B-B14F-4D97-AF65-F5344CB8AC3E}">
        <p14:creationId xmlns:p14="http://schemas.microsoft.com/office/powerpoint/2010/main" val="24656537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92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95600" y="533400"/>
            <a:ext cx="34290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a:solidFill>
                  <a:srgbClr val="C00000"/>
                </a:solidFill>
                <a:latin typeface="Times New Roman" pitchFamily="18" charset="0"/>
                <a:cs typeface="Times New Roman" pitchFamily="18" charset="0"/>
              </a:rPr>
              <a:t>Group Activity</a:t>
            </a:r>
          </a:p>
        </p:txBody>
      </p:sp>
      <p:sp>
        <p:nvSpPr>
          <p:cNvPr id="2" name="Slide Number Placeholder 1"/>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4</a:t>
            </a:fld>
            <a:endParaRPr lang="en-US" dirty="0">
              <a:solidFill>
                <a:srgbClr val="675D59">
                  <a:lumMod val="60000"/>
                  <a:lumOff val="40000"/>
                </a:srgbClr>
              </a:solidFill>
            </a:endParaRPr>
          </a:p>
        </p:txBody>
      </p:sp>
      <p:sp>
        <p:nvSpPr>
          <p:cNvPr id="6" name="Rectangle 5"/>
          <p:cNvSpPr/>
          <p:nvPr/>
        </p:nvSpPr>
        <p:spPr>
          <a:xfrm>
            <a:off x="533400" y="1590794"/>
            <a:ext cx="8229600" cy="4124206"/>
          </a:xfrm>
          <a:prstGeom prst="rect">
            <a:avLst/>
          </a:prstGeom>
        </p:spPr>
        <p:txBody>
          <a:bodyPr wrap="square">
            <a:spAutoFit/>
          </a:bodyPr>
          <a:lstStyle/>
          <a:p>
            <a:pPr algn="ctr"/>
            <a:r>
              <a:rPr lang="en-US" sz="2400" dirty="0">
                <a:solidFill>
                  <a:prstClr val="black"/>
                </a:solidFill>
                <a:latin typeface="Times New Roman"/>
              </a:rPr>
              <a:t>It's as if the mind has a mind of its own! </a:t>
            </a:r>
          </a:p>
          <a:p>
            <a:pPr marL="514350" indent="-514350">
              <a:buFont typeface="+mj-lt"/>
              <a:buAutoNum type="arabicPeriod"/>
            </a:pPr>
            <a:r>
              <a:rPr lang="en-US" sz="2400" dirty="0">
                <a:solidFill>
                  <a:prstClr val="black"/>
                </a:solidFill>
                <a:latin typeface="Times New Roman"/>
              </a:rPr>
              <a:t>Stay in your seats and do </a:t>
            </a:r>
            <a:r>
              <a:rPr lang="en-US" sz="2400" u="sng" dirty="0">
                <a:solidFill>
                  <a:prstClr val="black"/>
                </a:solidFill>
                <a:latin typeface="Times New Roman"/>
              </a:rPr>
              <a:t>NOTHING</a:t>
            </a:r>
            <a:r>
              <a:rPr lang="en-US" sz="2400" dirty="0">
                <a:solidFill>
                  <a:prstClr val="black"/>
                </a:solidFill>
                <a:latin typeface="Times New Roman"/>
              </a:rPr>
              <a:t> for 2 minutes.</a:t>
            </a:r>
          </a:p>
          <a:p>
            <a:pPr marL="514350" indent="-514350">
              <a:buFont typeface="+mj-lt"/>
              <a:buAutoNum type="arabicPeriod"/>
            </a:pPr>
            <a:r>
              <a:rPr lang="en-US" sz="2400" dirty="0">
                <a:solidFill>
                  <a:prstClr val="black"/>
                </a:solidFill>
                <a:latin typeface="Times New Roman"/>
              </a:rPr>
              <a:t>Close your eyes and try to note your thoughts (pleasant or unpleasant).</a:t>
            </a:r>
          </a:p>
          <a:p>
            <a:pPr marL="514350" indent="-514350">
              <a:buFont typeface="+mj-lt"/>
              <a:buAutoNum type="arabicPeriod"/>
            </a:pPr>
            <a:r>
              <a:rPr lang="en-US" sz="2400" dirty="0">
                <a:solidFill>
                  <a:prstClr val="black"/>
                </a:solidFill>
                <a:latin typeface="Times New Roman"/>
              </a:rPr>
              <a:t>Share this experience with your group.</a:t>
            </a:r>
          </a:p>
          <a:p>
            <a:pPr marL="914400" lvl="1" indent="-457200">
              <a:buFontTx/>
              <a:buChar char="-"/>
            </a:pPr>
            <a:r>
              <a:rPr lang="en-US" sz="2400" dirty="0">
                <a:solidFill>
                  <a:prstClr val="black"/>
                </a:solidFill>
                <a:latin typeface="Times New Roman"/>
              </a:rPr>
              <a:t>What were you thinking </a:t>
            </a:r>
          </a:p>
          <a:p>
            <a:pPr marL="914400" lvl="1" indent="-457200">
              <a:buFontTx/>
              <a:buChar char="-"/>
            </a:pPr>
            <a:r>
              <a:rPr lang="en-US" sz="2400" dirty="0">
                <a:solidFill>
                  <a:prstClr val="black"/>
                </a:solidFill>
                <a:latin typeface="Times New Roman"/>
              </a:rPr>
              <a:t>Did your mind seem unmanageable as you sat quietly?</a:t>
            </a:r>
          </a:p>
          <a:p>
            <a:pPr marL="914400" lvl="1" indent="-457200">
              <a:buFontTx/>
              <a:buChar char="-"/>
            </a:pPr>
            <a:r>
              <a:rPr lang="en-US" sz="2400" dirty="0">
                <a:solidFill>
                  <a:prstClr val="black"/>
                </a:solidFill>
                <a:latin typeface="Times New Roman"/>
              </a:rPr>
              <a:t>How hard was it to focus your internal communication?</a:t>
            </a:r>
          </a:p>
          <a:p>
            <a:pPr marL="514350" indent="-514350">
              <a:buFont typeface="+mj-lt"/>
              <a:buAutoNum type="arabicPeriod"/>
            </a:pPr>
            <a:r>
              <a:rPr lang="en-US" sz="2400" dirty="0">
                <a:solidFill>
                  <a:prstClr val="black"/>
                </a:solidFill>
                <a:latin typeface="Times New Roman"/>
              </a:rPr>
              <a:t>Group members share thoughts with the seminar.</a:t>
            </a:r>
          </a:p>
          <a:p>
            <a:pPr marL="514350" indent="-514350">
              <a:buFont typeface="+mj-lt"/>
              <a:buAutoNum type="arabicPeriod"/>
            </a:pPr>
            <a:endParaRPr lang="en-US" sz="2800" dirty="0">
              <a:solidFill>
                <a:prstClr val="black"/>
              </a:solidFill>
              <a:latin typeface="Times New Roman"/>
            </a:endParaRPr>
          </a:p>
          <a:p>
            <a:endParaRPr lang="en-US" dirty="0">
              <a:solidFill>
                <a:prstClr val="black"/>
              </a:solidFill>
              <a:latin typeface="Times New Roman"/>
            </a:endParaRPr>
          </a:p>
        </p:txBody>
      </p:sp>
    </p:spTree>
    <p:extLst>
      <p:ext uri="{BB962C8B-B14F-4D97-AF65-F5344CB8AC3E}">
        <p14:creationId xmlns:p14="http://schemas.microsoft.com/office/powerpoint/2010/main" val="188219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5</a:t>
            </a:fld>
            <a:endParaRPr lang="en-US" dirty="0">
              <a:solidFill>
                <a:srgbClr val="675D59">
                  <a:lumMod val="60000"/>
                  <a:lumOff val="40000"/>
                </a:srgbClr>
              </a:solidFill>
            </a:endParaRPr>
          </a:p>
        </p:txBody>
      </p:sp>
      <p:sp>
        <p:nvSpPr>
          <p:cNvPr id="3" name="Rounded Rectangle 2"/>
          <p:cNvSpPr/>
          <p:nvPr/>
        </p:nvSpPr>
        <p:spPr>
          <a:xfrm>
            <a:off x="2819400" y="533400"/>
            <a:ext cx="34290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defTabSz="912813" fontAlgn="base">
              <a:spcBef>
                <a:spcPct val="0"/>
              </a:spcBef>
              <a:spcAft>
                <a:spcPct val="0"/>
              </a:spcAft>
            </a:pPr>
            <a:r>
              <a:rPr lang="en-US" sz="2800" dirty="0">
                <a:solidFill>
                  <a:srgbClr val="C00000"/>
                </a:solidFill>
                <a:latin typeface="Times New Roman" pitchFamily="18" charset="0"/>
                <a:cs typeface="Times New Roman" pitchFamily="18" charset="0"/>
              </a:rPr>
              <a:t>Communication</a:t>
            </a:r>
          </a:p>
        </p:txBody>
      </p:sp>
      <p:sp>
        <p:nvSpPr>
          <p:cNvPr id="5" name="Rectangle 4"/>
          <p:cNvSpPr/>
          <p:nvPr/>
        </p:nvSpPr>
        <p:spPr>
          <a:xfrm>
            <a:off x="990600" y="1219200"/>
            <a:ext cx="7315200" cy="954107"/>
          </a:xfrm>
          <a:prstGeom prst="rect">
            <a:avLst/>
          </a:prstGeom>
        </p:spPr>
        <p:txBody>
          <a:bodyPr wrap="square">
            <a:spAutoFit/>
          </a:bodyPr>
          <a:lstStyle/>
          <a:p>
            <a:pPr lvl="0" defTabSz="912813" fontAlgn="base">
              <a:spcBef>
                <a:spcPct val="20000"/>
              </a:spcBef>
              <a:spcAft>
                <a:spcPct val="0"/>
              </a:spcAft>
              <a:buClr>
                <a:srgbClr val="C00000"/>
              </a:buClr>
              <a:defRPr/>
            </a:pPr>
            <a:r>
              <a:rPr lang="en-US" sz="2800" b="1" kern="0" dirty="0">
                <a:solidFill>
                  <a:srgbClr val="800000"/>
                </a:solidFill>
                <a:latin typeface="Times New Roman"/>
              </a:rPr>
              <a:t>Interpersonal:  </a:t>
            </a:r>
            <a:r>
              <a:rPr lang="en-US" sz="2800" kern="0" dirty="0">
                <a:solidFill>
                  <a:prstClr val="black"/>
                </a:solidFill>
                <a:latin typeface="Times New Roman"/>
              </a:rPr>
              <a:t>communication that refers to </a:t>
            </a:r>
            <a:r>
              <a:rPr lang="en-US" sz="2800" u="sng" kern="0" dirty="0">
                <a:solidFill>
                  <a:prstClr val="black"/>
                </a:solidFill>
                <a:latin typeface="Times New Roman"/>
              </a:rPr>
              <a:t>interactions</a:t>
            </a:r>
            <a:r>
              <a:rPr lang="en-US" sz="2800" kern="0" dirty="0">
                <a:solidFill>
                  <a:prstClr val="black"/>
                </a:solidFill>
                <a:latin typeface="Times New Roman"/>
              </a:rPr>
              <a:t> with other people (Relational)</a:t>
            </a:r>
            <a:r>
              <a:rPr lang="en-US" sz="2800" kern="0" dirty="0">
                <a:solidFill>
                  <a:prstClr val="black"/>
                </a:solidFill>
                <a:latin typeface="Arial" charset="0"/>
              </a:rPr>
              <a:t>.</a:t>
            </a:r>
            <a:endParaRPr lang="en-US" sz="2800" kern="0" dirty="0">
              <a:solidFill>
                <a:prstClr val="black"/>
              </a:solidFill>
              <a:latin typeface="Times New Roman" pitchFamily="18" charset="0"/>
            </a:endParaRPr>
          </a:p>
        </p:txBody>
      </p:sp>
      <p:grpSp>
        <p:nvGrpSpPr>
          <p:cNvPr id="9" name="Group 8"/>
          <p:cNvGrpSpPr/>
          <p:nvPr/>
        </p:nvGrpSpPr>
        <p:grpSpPr>
          <a:xfrm>
            <a:off x="914400" y="3505200"/>
            <a:ext cx="7315200" cy="2362200"/>
            <a:chOff x="914400" y="3810000"/>
            <a:chExt cx="7315200" cy="2362200"/>
          </a:xfrm>
        </p:grpSpPr>
        <p:sp>
          <p:nvSpPr>
            <p:cNvPr id="4" name="Content Placeholder 2"/>
            <p:cNvSpPr txBox="1">
              <a:spLocks/>
            </p:cNvSpPr>
            <p:nvPr/>
          </p:nvSpPr>
          <p:spPr bwMode="auto">
            <a:xfrm>
              <a:off x="914400" y="381000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marL="512763" indent="-5127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marL="0" marR="0" lvl="0" indent="0" defTabSz="912813" eaLnBrk="1" fontAlgn="base" latinLnBrk="0" hangingPunct="1">
                <a:lnSpc>
                  <a:spcPct val="100000"/>
                </a:lnSpc>
                <a:spcBef>
                  <a:spcPct val="20000"/>
                </a:spcBef>
                <a:spcAft>
                  <a:spcPct val="0"/>
                </a:spcAft>
                <a:buClr>
                  <a:srgbClr val="C00000"/>
                </a:buClr>
                <a:buSzTx/>
                <a:buFontTx/>
                <a:buNone/>
                <a:tabLst/>
                <a:defRPr/>
              </a:pPr>
              <a:r>
                <a:rPr kumimoji="0" lang="en-US" sz="2800" b="1" i="0" u="none" strike="noStrike" kern="0" cap="none" spc="0" normalizeH="0" baseline="0" noProof="0" dirty="0">
                  <a:ln>
                    <a:noFill/>
                  </a:ln>
                  <a:solidFill>
                    <a:srgbClr val="800000"/>
                  </a:solidFill>
                  <a:effectLst/>
                  <a:uLnTx/>
                  <a:uFillTx/>
                  <a:latin typeface="Times New Roman"/>
                </a:rPr>
                <a:t>Intrapersonal:</a:t>
              </a:r>
              <a:r>
                <a:rPr kumimoji="0" lang="en-US" sz="2800" b="1" i="0" u="none" strike="noStrike" kern="0" cap="none" spc="0" normalizeH="0" noProof="0" dirty="0">
                  <a:ln>
                    <a:noFill/>
                  </a:ln>
                  <a:solidFill>
                    <a:srgbClr val="800000"/>
                  </a:solidFill>
                  <a:effectLst/>
                  <a:uLnTx/>
                  <a:uFillTx/>
                  <a:latin typeface="Times New Roman"/>
                </a:rPr>
                <a:t> </a:t>
              </a:r>
              <a:r>
                <a:rPr kumimoji="0" lang="en-US" sz="2800" b="1" i="0" u="none" strike="noStrike" kern="0" cap="none" spc="0" normalizeH="0" baseline="0" noProof="0" dirty="0">
                  <a:ln>
                    <a:noFill/>
                  </a:ln>
                  <a:solidFill>
                    <a:srgbClr val="800000"/>
                  </a:solidFill>
                  <a:effectLst/>
                  <a:uLnTx/>
                  <a:uFillTx/>
                  <a:latin typeface="Times New Roman"/>
                </a:rPr>
                <a:t> </a:t>
              </a:r>
              <a:r>
                <a:rPr kumimoji="0" lang="en-US" sz="2800" b="0" i="0" u="none" strike="noStrike" kern="0" cap="none" spc="0" normalizeH="0" baseline="0" noProof="0" dirty="0">
                  <a:ln>
                    <a:noFill/>
                  </a:ln>
                  <a:solidFill>
                    <a:prstClr val="black"/>
                  </a:solidFill>
                  <a:effectLst/>
                  <a:uLnTx/>
                  <a:uFillTx/>
                  <a:latin typeface="Times New Roman"/>
                </a:rPr>
                <a:t>communication occur within a person's own </a:t>
              </a:r>
              <a:r>
                <a:rPr kumimoji="0" lang="en-US" sz="2800" b="0" i="0" u="sng" strike="noStrike" kern="0" cap="none" spc="0" normalizeH="0" baseline="0" noProof="0" dirty="0">
                  <a:ln>
                    <a:noFill/>
                  </a:ln>
                  <a:solidFill>
                    <a:prstClr val="black"/>
                  </a:solidFill>
                  <a:effectLst/>
                  <a:uLnTx/>
                  <a:uFillTx/>
                  <a:latin typeface="Times New Roman"/>
                </a:rPr>
                <a:t>mind</a:t>
              </a:r>
              <a:r>
                <a:rPr kumimoji="0" lang="en-US" sz="2800" b="0" i="0" strike="noStrike" kern="0" cap="none" spc="0" normalizeH="0" baseline="0" noProof="0" dirty="0">
                  <a:ln>
                    <a:noFill/>
                  </a:ln>
                  <a:solidFill>
                    <a:prstClr val="black"/>
                  </a:solidFill>
                  <a:effectLst/>
                  <a:uLnTx/>
                  <a:uFillTx/>
                  <a:latin typeface="Times New Roman"/>
                </a:rPr>
                <a:t>,</a:t>
              </a:r>
              <a:r>
                <a:rPr kumimoji="0" lang="en-US" sz="2800" b="0" i="0" u="none" strike="noStrike" kern="0" cap="none" spc="0" normalizeH="0" baseline="0" noProof="0" dirty="0">
                  <a:ln>
                    <a:noFill/>
                  </a:ln>
                  <a:solidFill>
                    <a:prstClr val="black"/>
                  </a:solidFill>
                  <a:effectLst/>
                  <a:uLnTx/>
                  <a:uFillTx/>
                  <a:latin typeface="Times New Roman"/>
                </a:rPr>
                <a:t> it is self-talk!</a:t>
              </a:r>
            </a:p>
            <a:p>
              <a:pPr marL="0" marR="0" lvl="0" indent="0" defTabSz="912813" eaLnBrk="1" fontAlgn="base" latinLnBrk="0" hangingPunct="1">
                <a:lnSpc>
                  <a:spcPct val="100000"/>
                </a:lnSpc>
                <a:spcBef>
                  <a:spcPct val="20000"/>
                </a:spcBef>
                <a:spcAft>
                  <a:spcPct val="0"/>
                </a:spcAft>
                <a:buClr>
                  <a:srgbClr val="C00000"/>
                </a:buClr>
                <a:buSzTx/>
                <a:buFontTx/>
                <a:buNone/>
                <a:tabLst/>
                <a:defRPr/>
              </a:pPr>
              <a:endParaRPr kumimoji="0" lang="en-US" sz="2800" b="0" i="0" u="none" strike="noStrike" kern="0" cap="none" spc="0" normalizeH="0" baseline="0" noProof="0" dirty="0">
                <a:ln>
                  <a:noFill/>
                </a:ln>
                <a:solidFill>
                  <a:prstClr val="black"/>
                </a:solidFill>
                <a:effectLst/>
                <a:uLnTx/>
                <a:uFillTx/>
                <a:latin typeface="Times New Roman"/>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0293" y="4709633"/>
              <a:ext cx="1251307" cy="1462567"/>
            </a:xfrm>
            <a:prstGeom prst="rect">
              <a:avLst/>
            </a:prstGeom>
          </p:spPr>
        </p:pic>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2209800"/>
            <a:ext cx="1357313" cy="1447800"/>
          </a:xfrm>
          <a:prstGeom prst="rect">
            <a:avLst/>
          </a:prstGeom>
        </p:spPr>
      </p:pic>
      <p:sp>
        <p:nvSpPr>
          <p:cNvPr id="6" name="TextBox 5">
            <a:extLst>
              <a:ext uri="{FF2B5EF4-FFF2-40B4-BE49-F238E27FC236}">
                <a16:creationId xmlns:a16="http://schemas.microsoft.com/office/drawing/2014/main" xmlns="" id="{A13CC9AE-D3FF-44D2-BE26-64238C0C79DF}"/>
              </a:ext>
            </a:extLst>
          </p:cNvPr>
          <p:cNvSpPr txBox="1"/>
          <p:nvPr/>
        </p:nvSpPr>
        <p:spPr>
          <a:xfrm>
            <a:off x="896921" y="2438400"/>
            <a:ext cx="2686954" cy="923330"/>
          </a:xfrm>
          <a:prstGeom prst="rect">
            <a:avLst/>
          </a:prstGeom>
          <a:noFill/>
          <a:ln>
            <a:solidFill>
              <a:schemeClr val="accent1"/>
            </a:solidFill>
          </a:ln>
        </p:spPr>
        <p:txBody>
          <a:bodyPr wrap="none" rtlCol="0">
            <a:spAutoFit/>
          </a:bodyPr>
          <a:lstStyle/>
          <a:p>
            <a:pPr algn="ctr"/>
            <a:r>
              <a:rPr lang="en-US" dirty="0"/>
              <a:t>Self-Disclosure =</a:t>
            </a:r>
          </a:p>
          <a:p>
            <a:pPr algn="ctr"/>
            <a:r>
              <a:rPr lang="en-US" dirty="0"/>
              <a:t>Meaningful and open </a:t>
            </a:r>
          </a:p>
          <a:p>
            <a:pPr algn="ctr"/>
            <a:r>
              <a:rPr lang="en-US" dirty="0"/>
              <a:t>Relationship.</a:t>
            </a:r>
          </a:p>
        </p:txBody>
      </p:sp>
      <p:sp>
        <p:nvSpPr>
          <p:cNvPr id="11" name="TextBox 10">
            <a:extLst>
              <a:ext uri="{FF2B5EF4-FFF2-40B4-BE49-F238E27FC236}">
                <a16:creationId xmlns:a16="http://schemas.microsoft.com/office/drawing/2014/main" xmlns="" id="{A13CC9AE-D3FF-44D2-BE26-64238C0C79DF}"/>
              </a:ext>
            </a:extLst>
          </p:cNvPr>
          <p:cNvSpPr txBox="1"/>
          <p:nvPr/>
        </p:nvSpPr>
        <p:spPr>
          <a:xfrm>
            <a:off x="5501772" y="2438400"/>
            <a:ext cx="2768707" cy="646331"/>
          </a:xfrm>
          <a:prstGeom prst="rect">
            <a:avLst/>
          </a:prstGeom>
          <a:noFill/>
          <a:ln>
            <a:solidFill>
              <a:schemeClr val="accent1"/>
            </a:solidFill>
          </a:ln>
        </p:spPr>
        <p:txBody>
          <a:bodyPr wrap="none" rtlCol="0">
            <a:spAutoFit/>
          </a:bodyPr>
          <a:lstStyle/>
          <a:p>
            <a:pPr algn="ctr"/>
            <a:r>
              <a:rPr lang="en-US" dirty="0"/>
              <a:t>The meaning of words</a:t>
            </a:r>
          </a:p>
          <a:p>
            <a:pPr algn="ctr"/>
            <a:r>
              <a:rPr lang="en-US" dirty="0"/>
              <a:t>rests in </a:t>
            </a:r>
            <a:r>
              <a:rPr lang="en-US" u="sng" dirty="0"/>
              <a:t>People</a:t>
            </a:r>
            <a:r>
              <a:rPr lang="en-US" dirty="0"/>
              <a:t>!</a:t>
            </a:r>
          </a:p>
        </p:txBody>
      </p:sp>
    </p:spTree>
    <p:extLst>
      <p:ext uri="{BB962C8B-B14F-4D97-AF65-F5344CB8AC3E}">
        <p14:creationId xmlns:p14="http://schemas.microsoft.com/office/powerpoint/2010/main" val="39296581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6</a:t>
            </a:fld>
            <a:endParaRPr lang="en-US" dirty="0">
              <a:solidFill>
                <a:srgbClr val="675D59">
                  <a:lumMod val="60000"/>
                  <a:lumOff val="40000"/>
                </a:srgbClr>
              </a:solidFill>
            </a:endParaRPr>
          </a:p>
        </p:txBody>
      </p:sp>
      <p:sp>
        <p:nvSpPr>
          <p:cNvPr id="4" name="TextBox 3"/>
          <p:cNvSpPr txBox="1"/>
          <p:nvPr/>
        </p:nvSpPr>
        <p:spPr>
          <a:xfrm>
            <a:off x="3581400" y="0"/>
            <a:ext cx="195752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Talking to Oneself </a:t>
            </a:r>
          </a:p>
        </p:txBody>
      </p:sp>
      <p:pic>
        <p:nvPicPr>
          <p:cNvPr id="3" name="Intrapersonal Communication (1).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57200" y="457200"/>
            <a:ext cx="8229600" cy="5257800"/>
          </a:xfrm>
          <a:prstGeom prst="rect">
            <a:avLst/>
          </a:prstGeom>
        </p:spPr>
      </p:pic>
    </p:spTree>
    <p:extLst>
      <p:ext uri="{BB962C8B-B14F-4D97-AF65-F5344CB8AC3E}">
        <p14:creationId xmlns:p14="http://schemas.microsoft.com/office/powerpoint/2010/main" val="38420496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65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19400" y="533400"/>
            <a:ext cx="34290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defTabSz="912813" fontAlgn="base">
              <a:spcBef>
                <a:spcPct val="0"/>
              </a:spcBef>
              <a:spcAft>
                <a:spcPct val="0"/>
              </a:spcAft>
            </a:pPr>
            <a:r>
              <a:rPr lang="en-US" sz="2800" dirty="0">
                <a:solidFill>
                  <a:srgbClr val="C00000"/>
                </a:solidFill>
                <a:latin typeface="Times New Roman" panose="02020603050405020304" pitchFamily="18" charset="0"/>
                <a:cs typeface="Times New Roman" pitchFamily="18" charset="0"/>
              </a:rPr>
              <a:t>Self-talk </a:t>
            </a:r>
          </a:p>
        </p:txBody>
      </p:sp>
      <p:sp>
        <p:nvSpPr>
          <p:cNvPr id="7" name="Rectangle 6"/>
          <p:cNvSpPr/>
          <p:nvPr/>
        </p:nvSpPr>
        <p:spPr>
          <a:xfrm>
            <a:off x="838200" y="1447800"/>
            <a:ext cx="7543800" cy="3970318"/>
          </a:xfrm>
          <a:prstGeom prst="rect">
            <a:avLst/>
          </a:prstGeom>
        </p:spPr>
        <p:txBody>
          <a:bodyPr wrap="square">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Intrapersonal Communication is </a:t>
            </a:r>
            <a:r>
              <a:rPr lang="en-US" sz="2800" u="sng" dirty="0">
                <a:latin typeface="Times New Roman" panose="02020603050405020304" pitchFamily="18" charset="0"/>
                <a:cs typeface="Times New Roman" panose="02020603050405020304" pitchFamily="18" charset="0"/>
              </a:rPr>
              <a:t>usually unplanned</a:t>
            </a:r>
            <a:r>
              <a:rPr lang="en-US" sz="2800" dirty="0">
                <a:latin typeface="Times New Roman" panose="02020603050405020304" pitchFamily="18" charset="0"/>
                <a:cs typeface="Times New Roman" panose="02020603050405020304" pitchFamily="18" charset="0"/>
              </a:rPr>
              <a:t> and doesn’t include a clearly defined goal. </a:t>
            </a:r>
          </a:p>
          <a:p>
            <a:r>
              <a:rPr lang="en-US" sz="2800" dirty="0">
                <a:latin typeface="Times New Roman" panose="02020603050405020304" pitchFamily="18" charset="0"/>
                <a:cs typeface="Times New Roman" panose="02020603050405020304" pitchFamily="18" charset="0"/>
              </a:rPr>
              <a:t>                                  </a:t>
            </a:r>
            <a:r>
              <a:rPr lang="en-US" sz="2800" u="sng" dirty="0">
                <a:latin typeface="Times New Roman" panose="02020603050405020304" pitchFamily="18" charset="0"/>
                <a:cs typeface="Times New Roman" panose="02020603050405020304" pitchFamily="18" charset="0"/>
              </a:rPr>
              <a:t>However</a:t>
            </a:r>
            <a:r>
              <a:rPr lang="en-US" sz="2800" dirty="0">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“Intentional” Intrapersonal Communication is </a:t>
            </a:r>
            <a:r>
              <a:rPr lang="en-US" sz="2800" u="sng" dirty="0">
                <a:latin typeface="Times New Roman" panose="02020603050405020304" pitchFamily="18" charset="0"/>
                <a:cs typeface="Times New Roman" panose="02020603050405020304" pitchFamily="18" charset="0"/>
              </a:rPr>
              <a:t>deliberate self-reflection.</a:t>
            </a:r>
            <a:r>
              <a:rPr lang="en-US" sz="2800" dirty="0">
                <a:latin typeface="Times New Roman" panose="02020603050405020304" pitchFamily="18" charset="0"/>
                <a:cs typeface="Times New Roman" panose="02020603050405020304" pitchFamily="18" charset="0"/>
              </a:rPr>
              <a:t> </a:t>
            </a:r>
          </a:p>
          <a:p>
            <a:pPr marL="457200" indent="-457200" algn="ct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Intrapersonal Communication is </a:t>
            </a:r>
            <a:r>
              <a:rPr lang="en-US" sz="2800" u="sng" dirty="0">
                <a:latin typeface="Times New Roman" panose="02020603050405020304" pitchFamily="18" charset="0"/>
                <a:cs typeface="Times New Roman" panose="02020603050405020304" pitchFamily="18" charset="0"/>
              </a:rPr>
              <a:t>critical</a:t>
            </a:r>
            <a:r>
              <a:rPr lang="en-US" sz="2800" dirty="0">
                <a:latin typeface="Times New Roman" panose="02020603050405020304" pitchFamily="18" charset="0"/>
                <a:cs typeface="Times New Roman" panose="02020603050405020304" pitchFamily="18" charset="0"/>
              </a:rPr>
              <a:t> for developing your sense of self.</a:t>
            </a:r>
          </a:p>
        </p:txBody>
      </p:sp>
      <p:sp>
        <p:nvSpPr>
          <p:cNvPr id="3" name="Slide Number Placeholder 2"/>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7</a:t>
            </a:fld>
            <a:endParaRPr lang="en-US" dirty="0">
              <a:solidFill>
                <a:srgbClr val="675D59">
                  <a:lumMod val="60000"/>
                  <a:lumOff val="40000"/>
                </a:srgbClr>
              </a:solidFill>
            </a:endParaRPr>
          </a:p>
        </p:txBody>
      </p:sp>
    </p:spTree>
    <p:extLst>
      <p:ext uri="{BB962C8B-B14F-4D97-AF65-F5344CB8AC3E}">
        <p14:creationId xmlns:p14="http://schemas.microsoft.com/office/powerpoint/2010/main" val="2732683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19400" y="533400"/>
            <a:ext cx="34290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defTabSz="912813" fontAlgn="base">
              <a:spcBef>
                <a:spcPct val="0"/>
              </a:spcBef>
              <a:spcAft>
                <a:spcPct val="0"/>
              </a:spcAft>
            </a:pPr>
            <a:r>
              <a:rPr lang="en-US" sz="2800" dirty="0">
                <a:solidFill>
                  <a:srgbClr val="C00000"/>
                </a:solidFill>
                <a:latin typeface="Times New Roman" panose="02020603050405020304" pitchFamily="18" charset="0"/>
                <a:cs typeface="Times New Roman" pitchFamily="18" charset="0"/>
              </a:rPr>
              <a:t>Using Self-talk</a:t>
            </a:r>
          </a:p>
        </p:txBody>
      </p:sp>
      <p:sp>
        <p:nvSpPr>
          <p:cNvPr id="7" name="Rectangle 6"/>
          <p:cNvSpPr/>
          <p:nvPr/>
        </p:nvSpPr>
        <p:spPr>
          <a:xfrm>
            <a:off x="838200" y="1447800"/>
            <a:ext cx="7543800" cy="3970318"/>
          </a:xfrm>
          <a:prstGeom prst="rect">
            <a:avLst/>
          </a:prstGeom>
        </p:spPr>
        <p:txBody>
          <a:bodyPr wrap="square">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Write down “key” conversations to recall and build on.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Consider impact on established personal vision. </a:t>
            </a:r>
          </a:p>
          <a:p>
            <a:pPr marL="457200" indent="-457200" algn="ct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Use to modify or adjust personal goals.</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Consider changes to action plan.</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8</a:t>
            </a:fld>
            <a:endParaRPr lang="en-US" dirty="0">
              <a:solidFill>
                <a:srgbClr val="675D59">
                  <a:lumMod val="60000"/>
                  <a:lumOff val="40000"/>
                </a:srgbClr>
              </a:solidFill>
            </a:endParaRPr>
          </a:p>
        </p:txBody>
      </p:sp>
    </p:spTree>
    <p:extLst>
      <p:ext uri="{BB962C8B-B14F-4D97-AF65-F5344CB8AC3E}">
        <p14:creationId xmlns:p14="http://schemas.microsoft.com/office/powerpoint/2010/main" val="85600283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38400" y="533400"/>
            <a:ext cx="42672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defTabSz="912813" fontAlgn="base">
              <a:spcBef>
                <a:spcPct val="0"/>
              </a:spcBef>
              <a:spcAft>
                <a:spcPct val="0"/>
              </a:spcAft>
            </a:pPr>
            <a:r>
              <a:rPr lang="en-US" sz="2800" dirty="0">
                <a:solidFill>
                  <a:srgbClr val="C00000"/>
                </a:solidFill>
                <a:latin typeface="Times New Roman" panose="02020603050405020304" pitchFamily="18" charset="0"/>
                <a:cs typeface="Times New Roman" pitchFamily="18" charset="0"/>
              </a:rPr>
              <a:t>Affects Inner Resources</a:t>
            </a:r>
          </a:p>
        </p:txBody>
      </p:sp>
      <p:sp>
        <p:nvSpPr>
          <p:cNvPr id="4" name="Title 1"/>
          <p:cNvSpPr txBox="1">
            <a:spLocks/>
          </p:cNvSpPr>
          <p:nvPr/>
        </p:nvSpPr>
        <p:spPr bwMode="auto">
          <a:xfrm>
            <a:off x="876300" y="1600200"/>
            <a:ext cx="73533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b" anchorCtr="0" compatLnSpc="1">
            <a:prstTxWarp prst="textNoShape">
              <a:avLst/>
            </a:prstTxWarp>
          </a:bodyPr>
          <a:lstStyle>
            <a:lvl1pPr algn="l" defTabSz="912813" rtl="0" eaLnBrk="0" fontAlgn="base" hangingPunct="0">
              <a:spcBef>
                <a:spcPct val="0"/>
              </a:spcBef>
              <a:spcAft>
                <a:spcPct val="0"/>
              </a:spcAft>
              <a:defRPr sz="5400" kern="1200">
                <a:solidFill>
                  <a:srgbClr val="262626"/>
                </a:solidFill>
                <a:latin typeface="+mj-lt"/>
                <a:ea typeface="+mj-ea"/>
                <a:cs typeface="+mj-cs"/>
              </a:defRPr>
            </a:lvl1pPr>
            <a:lvl2pPr algn="l" defTabSz="912813" rtl="0" eaLnBrk="0" fontAlgn="base" hangingPunct="0">
              <a:spcBef>
                <a:spcPct val="0"/>
              </a:spcBef>
              <a:spcAft>
                <a:spcPct val="0"/>
              </a:spcAft>
              <a:defRPr sz="5400">
                <a:solidFill>
                  <a:srgbClr val="262626"/>
                </a:solidFill>
                <a:latin typeface="Impact" pitchFamily="34" charset="0"/>
              </a:defRPr>
            </a:lvl2pPr>
            <a:lvl3pPr algn="l" defTabSz="912813" rtl="0" eaLnBrk="0" fontAlgn="base" hangingPunct="0">
              <a:spcBef>
                <a:spcPct val="0"/>
              </a:spcBef>
              <a:spcAft>
                <a:spcPct val="0"/>
              </a:spcAft>
              <a:defRPr sz="5400">
                <a:solidFill>
                  <a:srgbClr val="262626"/>
                </a:solidFill>
                <a:latin typeface="Impact" pitchFamily="34" charset="0"/>
              </a:defRPr>
            </a:lvl3pPr>
            <a:lvl4pPr algn="l" defTabSz="912813" rtl="0" eaLnBrk="0" fontAlgn="base" hangingPunct="0">
              <a:spcBef>
                <a:spcPct val="0"/>
              </a:spcBef>
              <a:spcAft>
                <a:spcPct val="0"/>
              </a:spcAft>
              <a:defRPr sz="5400">
                <a:solidFill>
                  <a:srgbClr val="262626"/>
                </a:solidFill>
                <a:latin typeface="Impact" pitchFamily="34" charset="0"/>
              </a:defRPr>
            </a:lvl4pPr>
            <a:lvl5pPr algn="l" defTabSz="912813" rtl="0" eaLnBrk="0" fontAlgn="base" hangingPunct="0">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62626"/>
                </a:solidFill>
                <a:effectLst/>
                <a:uLnTx/>
                <a:uFillTx/>
                <a:latin typeface="Times New Roman"/>
              </a:rPr>
              <a:t>Self-talk affects individual qualities such as your: </a:t>
            </a:r>
            <a:br>
              <a:rPr kumimoji="0" lang="en-US" sz="2800" b="0" i="0" u="none" strike="noStrike" kern="1200" cap="none" spc="0" normalizeH="0" baseline="0" noProof="0" dirty="0">
                <a:ln>
                  <a:noFill/>
                </a:ln>
                <a:solidFill>
                  <a:srgbClr val="262626"/>
                </a:solidFill>
                <a:effectLst/>
                <a:uLnTx/>
                <a:uFillTx/>
                <a:latin typeface="Times New Roman"/>
              </a:rPr>
            </a:br>
            <a:r>
              <a:rPr kumimoji="0" lang="en-US" sz="2800" b="0" i="0" u="none" strike="noStrike" kern="1200" cap="none" spc="0" normalizeH="0" baseline="0" noProof="0" dirty="0">
                <a:ln>
                  <a:noFill/>
                </a:ln>
                <a:solidFill>
                  <a:srgbClr val="262626"/>
                </a:solidFill>
                <a:effectLst/>
                <a:uLnTx/>
                <a:uFillTx/>
                <a:latin typeface="Times New Roman"/>
              </a:rPr>
              <a:t>	- motivation, </a:t>
            </a:r>
            <a:br>
              <a:rPr kumimoji="0" lang="en-US" sz="2800" b="0" i="0" u="none" strike="noStrike" kern="1200" cap="none" spc="0" normalizeH="0" baseline="0" noProof="0" dirty="0">
                <a:ln>
                  <a:noFill/>
                </a:ln>
                <a:solidFill>
                  <a:srgbClr val="262626"/>
                </a:solidFill>
                <a:effectLst/>
                <a:uLnTx/>
                <a:uFillTx/>
                <a:latin typeface="Times New Roman"/>
              </a:rPr>
            </a:br>
            <a:r>
              <a:rPr kumimoji="0" lang="en-US" sz="2800" b="0" i="0" u="none" strike="noStrike" kern="1200" cap="none" spc="0" normalizeH="0" baseline="0" noProof="0" dirty="0">
                <a:ln>
                  <a:noFill/>
                </a:ln>
                <a:solidFill>
                  <a:srgbClr val="262626"/>
                </a:solidFill>
                <a:effectLst/>
                <a:uLnTx/>
                <a:uFillTx/>
                <a:latin typeface="Times New Roman"/>
              </a:rPr>
              <a:t>	- determination, </a:t>
            </a:r>
            <a:br>
              <a:rPr kumimoji="0" lang="en-US" sz="2800" b="0" i="0" u="none" strike="noStrike" kern="1200" cap="none" spc="0" normalizeH="0" baseline="0" noProof="0" dirty="0">
                <a:ln>
                  <a:noFill/>
                </a:ln>
                <a:solidFill>
                  <a:srgbClr val="262626"/>
                </a:solidFill>
                <a:effectLst/>
                <a:uLnTx/>
                <a:uFillTx/>
                <a:latin typeface="Times New Roman"/>
              </a:rPr>
            </a:br>
            <a:r>
              <a:rPr kumimoji="0" lang="en-US" sz="2800" b="0" i="0" u="none" strike="noStrike" kern="1200" cap="none" spc="0" normalizeH="0" baseline="0" noProof="0" dirty="0">
                <a:ln>
                  <a:noFill/>
                </a:ln>
                <a:solidFill>
                  <a:srgbClr val="262626"/>
                </a:solidFill>
                <a:effectLst/>
                <a:uLnTx/>
                <a:uFillTx/>
                <a:latin typeface="Times New Roman"/>
              </a:rPr>
              <a:t>	- ethics, </a:t>
            </a:r>
            <a:br>
              <a:rPr kumimoji="0" lang="en-US" sz="2800" b="0" i="0" u="none" strike="noStrike" kern="1200" cap="none" spc="0" normalizeH="0" baseline="0" noProof="0" dirty="0">
                <a:ln>
                  <a:noFill/>
                </a:ln>
                <a:solidFill>
                  <a:srgbClr val="262626"/>
                </a:solidFill>
                <a:effectLst/>
                <a:uLnTx/>
                <a:uFillTx/>
                <a:latin typeface="Times New Roman"/>
              </a:rPr>
            </a:br>
            <a:r>
              <a:rPr kumimoji="0" lang="en-US" sz="2800" b="0" i="0" u="none" strike="noStrike" kern="1200" cap="none" spc="0" normalizeH="0" baseline="0" noProof="0" dirty="0">
                <a:ln>
                  <a:noFill/>
                </a:ln>
                <a:solidFill>
                  <a:srgbClr val="262626"/>
                </a:solidFill>
                <a:effectLst/>
                <a:uLnTx/>
                <a:uFillTx/>
                <a:latin typeface="Times New Roman"/>
              </a:rPr>
              <a:t>	- integrity, </a:t>
            </a:r>
            <a:br>
              <a:rPr kumimoji="0" lang="en-US" sz="2800" b="0" i="0" u="none" strike="noStrike" kern="1200" cap="none" spc="0" normalizeH="0" baseline="0" noProof="0" dirty="0">
                <a:ln>
                  <a:noFill/>
                </a:ln>
                <a:solidFill>
                  <a:srgbClr val="262626"/>
                </a:solidFill>
                <a:effectLst/>
                <a:uLnTx/>
                <a:uFillTx/>
                <a:latin typeface="Times New Roman"/>
              </a:rPr>
            </a:br>
            <a:r>
              <a:rPr kumimoji="0" lang="en-US" sz="2800" b="0" i="0" u="none" strike="noStrike" kern="1200" cap="none" spc="0" normalizeH="0" baseline="0" noProof="0" dirty="0">
                <a:ln>
                  <a:noFill/>
                </a:ln>
                <a:solidFill>
                  <a:srgbClr val="262626"/>
                </a:solidFill>
                <a:effectLst/>
                <a:uLnTx/>
                <a:uFillTx/>
                <a:latin typeface="Times New Roman"/>
              </a:rPr>
              <a:t>	- altruism, </a:t>
            </a:r>
            <a:br>
              <a:rPr kumimoji="0" lang="en-US" sz="2800" b="0" i="0" u="none" strike="noStrike" kern="1200" cap="none" spc="0" normalizeH="0" baseline="0" noProof="0" dirty="0">
                <a:ln>
                  <a:noFill/>
                </a:ln>
                <a:solidFill>
                  <a:srgbClr val="262626"/>
                </a:solidFill>
                <a:effectLst/>
                <a:uLnTx/>
                <a:uFillTx/>
                <a:latin typeface="Times New Roman"/>
              </a:rPr>
            </a:br>
            <a:r>
              <a:rPr kumimoji="0" lang="en-US" sz="2800" b="0" i="0" u="none" strike="noStrike" kern="1200" cap="none" spc="0" normalizeH="0" baseline="0" noProof="0" dirty="0">
                <a:ln>
                  <a:noFill/>
                </a:ln>
                <a:solidFill>
                  <a:srgbClr val="262626"/>
                </a:solidFill>
                <a:effectLst/>
                <a:uLnTx/>
                <a:uFillTx/>
                <a:latin typeface="Times New Roman"/>
              </a:rPr>
              <a:t>	- empathy </a:t>
            </a:r>
            <a:br>
              <a:rPr kumimoji="0" lang="en-US" sz="2800" b="0" i="0" u="none" strike="noStrike" kern="1200" cap="none" spc="0" normalizeH="0" baseline="0" noProof="0" dirty="0">
                <a:ln>
                  <a:noFill/>
                </a:ln>
                <a:solidFill>
                  <a:srgbClr val="262626"/>
                </a:solidFill>
                <a:effectLst/>
                <a:uLnTx/>
                <a:uFillTx/>
                <a:latin typeface="Times New Roman"/>
              </a:rPr>
            </a:br>
            <a:r>
              <a:rPr kumimoji="0" lang="en-US" sz="2800" b="0" i="0" u="none" strike="noStrike" kern="1200" cap="none" spc="0" normalizeH="0" baseline="0" noProof="0" dirty="0">
                <a:ln>
                  <a:noFill/>
                </a:ln>
                <a:solidFill>
                  <a:srgbClr val="262626"/>
                </a:solidFill>
                <a:effectLst/>
                <a:uLnTx/>
                <a:uFillTx/>
                <a:latin typeface="Times New Roman"/>
              </a:rPr>
              <a:t>	- sense of humor.</a:t>
            </a:r>
          </a:p>
        </p:txBody>
      </p:sp>
      <p:sp>
        <p:nvSpPr>
          <p:cNvPr id="3" name="Slide Number Placeholder 2"/>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9</a:t>
            </a:fld>
            <a:endParaRPr lang="en-US" dirty="0">
              <a:solidFill>
                <a:srgbClr val="675D59">
                  <a:lumMod val="60000"/>
                  <a:lumOff val="40000"/>
                </a:srgb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6023" y="2362200"/>
            <a:ext cx="3768237" cy="2466975"/>
          </a:xfrm>
          <a:prstGeom prst="rect">
            <a:avLst/>
          </a:prstGeom>
        </p:spPr>
      </p:pic>
    </p:spTree>
    <p:extLst>
      <p:ext uri="{BB962C8B-B14F-4D97-AF65-F5344CB8AC3E}">
        <p14:creationId xmlns:p14="http://schemas.microsoft.com/office/powerpoint/2010/main" val="11538428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4"/>
  <p:tag name="TPOS"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1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2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3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5843</TotalTime>
  <Words>681</Words>
  <Application>Microsoft Office PowerPoint</Application>
  <PresentationFormat>On-screen Show (4:3)</PresentationFormat>
  <Paragraphs>225</Paragraphs>
  <Slides>15</Slides>
  <Notes>15</Notes>
  <HiddenSlides>0</HiddenSlides>
  <MMClips>2</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Aspect</vt:lpstr>
      <vt:lpstr>1_Aspect</vt:lpstr>
      <vt:lpstr>2_Aspect</vt:lpstr>
      <vt:lpstr>3_Aspect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NMCI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"Intrapersonal Communication”</dc:title>
  <dc:creator>manvanmm@gmail.com</dc:creator>
  <cp:lastModifiedBy>Marine Corps</cp:lastModifiedBy>
  <cp:revision>243</cp:revision>
  <cp:lastPrinted>2018-07-25T19:30:28Z</cp:lastPrinted>
  <dcterms:created xsi:type="dcterms:W3CDTF">2014-07-08T14:33:14Z</dcterms:created>
  <dcterms:modified xsi:type="dcterms:W3CDTF">2019-03-11T12:46:27Z</dcterms:modified>
</cp:coreProperties>
</file>